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handoutMasterIdLst>
    <p:handoutMasterId r:id="rId12"/>
  </p:handoutMasterIdLst>
  <p:sldIdLst>
    <p:sldId id="2596" r:id="rId2"/>
    <p:sldId id="2540" r:id="rId3"/>
    <p:sldId id="2565" r:id="rId4"/>
    <p:sldId id="2567" r:id="rId5"/>
    <p:sldId id="2571" r:id="rId6"/>
    <p:sldId id="2600" r:id="rId7"/>
    <p:sldId id="2597" r:id="rId8"/>
    <p:sldId id="2599" r:id="rId9"/>
    <p:sldId id="2584" r:id="rId10"/>
  </p:sldIdLst>
  <p:sldSz cx="12192000" cy="6858000"/>
  <p:notesSz cx="6858000" cy="9144000"/>
  <p:defaultTextStyle>
    <a:defPPr rtl="0"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DAAB0"/>
    <a:srgbClr val="3B7579"/>
    <a:srgbClr val="AAD3D6"/>
    <a:srgbClr val="418287"/>
    <a:srgbClr val="DFE3E9"/>
    <a:srgbClr val="1F1F26"/>
    <a:srgbClr val="D6DBE2"/>
    <a:srgbClr val="CCD2DA"/>
    <a:srgbClr val="BBC3CD"/>
    <a:srgbClr val="D3D8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5016C28-EC6A-4A0D-9F97-04E8FCEC5B29}" v="16" dt="2022-04-07T19:41:26.672"/>
  </p1510:revLst>
</p1510:revInfo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4" autoAdjust="0"/>
    <p:restoredTop sz="95280" autoAdjust="0"/>
  </p:normalViewPr>
  <p:slideViewPr>
    <p:cSldViewPr snapToGrid="0" snapToObjects="1" showGuides="1">
      <p:cViewPr>
        <p:scale>
          <a:sx n="70" d="100"/>
          <a:sy n="70" d="100"/>
        </p:scale>
        <p:origin x="48" y="912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-4414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-5136"/>
    </p:cViewPr>
  </p:sorterViewPr>
  <p:notesViewPr>
    <p:cSldViewPr snapToGrid="0" snapToObjects="1">
      <p:cViewPr varScale="1">
        <p:scale>
          <a:sx n="88" d="100"/>
          <a:sy n="88" d="100"/>
        </p:scale>
        <p:origin x="382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commentAuthors" Target="commentAuthors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essel van den Ijssel" userId="64f821bd-3f1e-4ecc-80ec-6a278745ac6a" providerId="ADAL" clId="{B5016C28-EC6A-4A0D-9F97-04E8FCEC5B29}"/>
    <pc:docChg chg="undo custSel addSld delSld modSld sldOrd">
      <pc:chgData name="Wessel van den Ijssel" userId="64f821bd-3f1e-4ecc-80ec-6a278745ac6a" providerId="ADAL" clId="{B5016C28-EC6A-4A0D-9F97-04E8FCEC5B29}" dt="2022-04-07T19:43:22.595" v="1213" actId="20577"/>
      <pc:docMkLst>
        <pc:docMk/>
      </pc:docMkLst>
      <pc:sldChg chg="addSp delSp modSp mod">
        <pc:chgData name="Wessel van den Ijssel" userId="64f821bd-3f1e-4ecc-80ec-6a278745ac6a" providerId="ADAL" clId="{B5016C28-EC6A-4A0D-9F97-04E8FCEC5B29}" dt="2022-04-07T19:03:54.276" v="17" actId="403"/>
        <pc:sldMkLst>
          <pc:docMk/>
          <pc:sldMk cId="2130115587" sldId="2540"/>
        </pc:sldMkLst>
        <pc:spChg chg="add del mod">
          <ac:chgData name="Wessel van den Ijssel" userId="64f821bd-3f1e-4ecc-80ec-6a278745ac6a" providerId="ADAL" clId="{B5016C28-EC6A-4A0D-9F97-04E8FCEC5B29}" dt="2022-04-07T19:03:13.966" v="2" actId="21"/>
          <ac:spMkLst>
            <pc:docMk/>
            <pc:sldMk cId="2130115587" sldId="2540"/>
            <ac:spMk id="3" creationId="{F0146C0E-EBF2-4682-8608-58131833DB46}"/>
          </ac:spMkLst>
        </pc:spChg>
        <pc:spChg chg="mod">
          <ac:chgData name="Wessel van den Ijssel" userId="64f821bd-3f1e-4ecc-80ec-6a278745ac6a" providerId="ADAL" clId="{B5016C28-EC6A-4A0D-9F97-04E8FCEC5B29}" dt="2022-04-07T19:03:54.276" v="17" actId="403"/>
          <ac:spMkLst>
            <pc:docMk/>
            <pc:sldMk cId="2130115587" sldId="2540"/>
            <ac:spMk id="10" creationId="{B11BAC48-F4C4-46FB-96DC-423C381AC284}"/>
          </ac:spMkLst>
        </pc:spChg>
        <pc:spChg chg="del">
          <ac:chgData name="Wessel van den Ijssel" userId="64f821bd-3f1e-4ecc-80ec-6a278745ac6a" providerId="ADAL" clId="{B5016C28-EC6A-4A0D-9F97-04E8FCEC5B29}" dt="2022-04-07T19:03:09.968" v="0" actId="21"/>
          <ac:spMkLst>
            <pc:docMk/>
            <pc:sldMk cId="2130115587" sldId="2540"/>
            <ac:spMk id="11" creationId="{47B21F6A-5FD9-417C-9575-4DBC3185FD87}"/>
          </ac:spMkLst>
        </pc:spChg>
        <pc:spChg chg="del">
          <ac:chgData name="Wessel van den Ijssel" userId="64f821bd-3f1e-4ecc-80ec-6a278745ac6a" providerId="ADAL" clId="{B5016C28-EC6A-4A0D-9F97-04E8FCEC5B29}" dt="2022-04-07T19:03:11.969" v="1" actId="21"/>
          <ac:spMkLst>
            <pc:docMk/>
            <pc:sldMk cId="2130115587" sldId="2540"/>
            <ac:spMk id="33" creationId="{F23411C8-1DB7-46A1-A6DC-41EACD30ED57}"/>
          </ac:spMkLst>
        </pc:spChg>
        <pc:spChg chg="mod">
          <ac:chgData name="Wessel van den Ijssel" userId="64f821bd-3f1e-4ecc-80ec-6a278745ac6a" providerId="ADAL" clId="{B5016C28-EC6A-4A0D-9F97-04E8FCEC5B29}" dt="2022-04-07T19:03:54.276" v="17" actId="403"/>
          <ac:spMkLst>
            <pc:docMk/>
            <pc:sldMk cId="2130115587" sldId="2540"/>
            <ac:spMk id="34" creationId="{187271B6-523F-4DCD-A006-84BF4C0C784C}"/>
          </ac:spMkLst>
        </pc:spChg>
        <pc:spChg chg="mod">
          <ac:chgData name="Wessel van den Ijssel" userId="64f821bd-3f1e-4ecc-80ec-6a278745ac6a" providerId="ADAL" clId="{B5016C28-EC6A-4A0D-9F97-04E8FCEC5B29}" dt="2022-04-07T19:03:54.276" v="17" actId="403"/>
          <ac:spMkLst>
            <pc:docMk/>
            <pc:sldMk cId="2130115587" sldId="2540"/>
            <ac:spMk id="35" creationId="{ADE35233-6DEE-4B97-AFFB-06DE78443B4A}"/>
          </ac:spMkLst>
        </pc:spChg>
        <pc:spChg chg="mod">
          <ac:chgData name="Wessel van den Ijssel" userId="64f821bd-3f1e-4ecc-80ec-6a278745ac6a" providerId="ADAL" clId="{B5016C28-EC6A-4A0D-9F97-04E8FCEC5B29}" dt="2022-04-07T19:03:54.276" v="17" actId="403"/>
          <ac:spMkLst>
            <pc:docMk/>
            <pc:sldMk cId="2130115587" sldId="2540"/>
            <ac:spMk id="36" creationId="{0391FA66-BCDC-4C12-B812-A0DEE14539EE}"/>
          </ac:spMkLst>
        </pc:spChg>
      </pc:sldChg>
      <pc:sldChg chg="del">
        <pc:chgData name="Wessel van den Ijssel" userId="64f821bd-3f1e-4ecc-80ec-6a278745ac6a" providerId="ADAL" clId="{B5016C28-EC6A-4A0D-9F97-04E8FCEC5B29}" dt="2022-04-07T19:24:33.156" v="456" actId="2696"/>
        <pc:sldMkLst>
          <pc:docMk/>
          <pc:sldMk cId="660194915" sldId="2555"/>
        </pc:sldMkLst>
      </pc:sldChg>
      <pc:sldChg chg="del">
        <pc:chgData name="Wessel van den Ijssel" userId="64f821bd-3f1e-4ecc-80ec-6a278745ac6a" providerId="ADAL" clId="{B5016C28-EC6A-4A0D-9F97-04E8FCEC5B29}" dt="2022-04-07T19:22:00.031" v="407" actId="2696"/>
        <pc:sldMkLst>
          <pc:docMk/>
          <pc:sldMk cId="2885941167" sldId="2560"/>
        </pc:sldMkLst>
      </pc:sldChg>
      <pc:sldChg chg="modSp mod">
        <pc:chgData name="Wessel van den Ijssel" userId="64f821bd-3f1e-4ecc-80ec-6a278745ac6a" providerId="ADAL" clId="{B5016C28-EC6A-4A0D-9F97-04E8FCEC5B29}" dt="2022-04-07T19:43:22.595" v="1213" actId="20577"/>
        <pc:sldMkLst>
          <pc:docMk/>
          <pc:sldMk cId="429917605" sldId="2565"/>
        </pc:sldMkLst>
        <pc:spChg chg="mod">
          <ac:chgData name="Wessel van den Ijssel" userId="64f821bd-3f1e-4ecc-80ec-6a278745ac6a" providerId="ADAL" clId="{B5016C28-EC6A-4A0D-9F97-04E8FCEC5B29}" dt="2022-04-07T19:04:54.325" v="22" actId="20577"/>
          <ac:spMkLst>
            <pc:docMk/>
            <pc:sldMk cId="429917605" sldId="2565"/>
            <ac:spMk id="8" creationId="{3BE52921-898C-4569-9D8A-F1C5E0ABE804}"/>
          </ac:spMkLst>
        </pc:spChg>
        <pc:spChg chg="mod">
          <ac:chgData name="Wessel van den Ijssel" userId="64f821bd-3f1e-4ecc-80ec-6a278745ac6a" providerId="ADAL" clId="{B5016C28-EC6A-4A0D-9F97-04E8FCEC5B29}" dt="2022-04-07T19:43:22.595" v="1213" actId="20577"/>
          <ac:spMkLst>
            <pc:docMk/>
            <pc:sldMk cId="429917605" sldId="2565"/>
            <ac:spMk id="10" creationId="{577946A2-8DCE-4047-9CAE-38128B4BAF3B}"/>
          </ac:spMkLst>
        </pc:spChg>
        <pc:picChg chg="mod">
          <ac:chgData name="Wessel van den Ijssel" userId="64f821bd-3f1e-4ecc-80ec-6a278745ac6a" providerId="ADAL" clId="{B5016C28-EC6A-4A0D-9F97-04E8FCEC5B29}" dt="2022-04-07T19:05:59.087" v="24" actId="14826"/>
          <ac:picMkLst>
            <pc:docMk/>
            <pc:sldMk cId="429917605" sldId="2565"/>
            <ac:picMk id="7" creationId="{00000000-0000-0000-0000-000000000000}"/>
          </ac:picMkLst>
        </pc:picChg>
        <pc:picChg chg="mod">
          <ac:chgData name="Wessel van den Ijssel" userId="64f821bd-3f1e-4ecc-80ec-6a278745ac6a" providerId="ADAL" clId="{B5016C28-EC6A-4A0D-9F97-04E8FCEC5B29}" dt="2022-04-07T19:05:19.305" v="23" actId="14826"/>
          <ac:picMkLst>
            <pc:docMk/>
            <pc:sldMk cId="429917605" sldId="2565"/>
            <ac:picMk id="9" creationId="{00000000-0000-0000-0000-000000000000}"/>
          </ac:picMkLst>
        </pc:picChg>
      </pc:sldChg>
      <pc:sldChg chg="addSp modSp mod">
        <pc:chgData name="Wessel van den Ijssel" userId="64f821bd-3f1e-4ecc-80ec-6a278745ac6a" providerId="ADAL" clId="{B5016C28-EC6A-4A0D-9F97-04E8FCEC5B29}" dt="2022-04-07T19:24:16.705" v="453" actId="14100"/>
        <pc:sldMkLst>
          <pc:docMk/>
          <pc:sldMk cId="268795821" sldId="2567"/>
        </pc:sldMkLst>
        <pc:spChg chg="mod ord">
          <ac:chgData name="Wessel van den Ijssel" userId="64f821bd-3f1e-4ecc-80ec-6a278745ac6a" providerId="ADAL" clId="{B5016C28-EC6A-4A0D-9F97-04E8FCEC5B29}" dt="2022-04-07T19:23:12.458" v="447" actId="166"/>
          <ac:spMkLst>
            <pc:docMk/>
            <pc:sldMk cId="268795821" sldId="2567"/>
            <ac:spMk id="5" creationId="{44A0257C-3D98-4E46-86D3-1B752C8374C9}"/>
          </ac:spMkLst>
        </pc:spChg>
        <pc:spChg chg="mod">
          <ac:chgData name="Wessel van den Ijssel" userId="64f821bd-3f1e-4ecc-80ec-6a278745ac6a" providerId="ADAL" clId="{B5016C28-EC6A-4A0D-9F97-04E8FCEC5B29}" dt="2022-04-07T19:08:59.166" v="205" actId="20577"/>
          <ac:spMkLst>
            <pc:docMk/>
            <pc:sldMk cId="268795821" sldId="2567"/>
            <ac:spMk id="7" creationId="{A07FC37E-9058-4ED1-8333-F003F720C943}"/>
          </ac:spMkLst>
        </pc:spChg>
        <pc:spChg chg="mod">
          <ac:chgData name="Wessel van den Ijssel" userId="64f821bd-3f1e-4ecc-80ec-6a278745ac6a" providerId="ADAL" clId="{B5016C28-EC6A-4A0D-9F97-04E8FCEC5B29}" dt="2022-04-07T19:11:56.877" v="311" actId="5793"/>
          <ac:spMkLst>
            <pc:docMk/>
            <pc:sldMk cId="268795821" sldId="2567"/>
            <ac:spMk id="8" creationId="{8DB1292A-975D-418D-86AF-8C3CD2A23AC3}"/>
          </ac:spMkLst>
        </pc:spChg>
        <pc:spChg chg="mod">
          <ac:chgData name="Wessel van den Ijssel" userId="64f821bd-3f1e-4ecc-80ec-6a278745ac6a" providerId="ADAL" clId="{B5016C28-EC6A-4A0D-9F97-04E8FCEC5B29}" dt="2022-04-07T19:21:40.623" v="406" actId="20577"/>
          <ac:spMkLst>
            <pc:docMk/>
            <pc:sldMk cId="268795821" sldId="2567"/>
            <ac:spMk id="9" creationId="{00000000-0000-0000-0000-000000000000}"/>
          </ac:spMkLst>
        </pc:spChg>
        <pc:picChg chg="add mod">
          <ac:chgData name="Wessel van den Ijssel" userId="64f821bd-3f1e-4ecc-80ec-6a278745ac6a" providerId="ADAL" clId="{B5016C28-EC6A-4A0D-9F97-04E8FCEC5B29}" dt="2022-04-07T19:24:04.308" v="451" actId="1076"/>
          <ac:picMkLst>
            <pc:docMk/>
            <pc:sldMk cId="268795821" sldId="2567"/>
            <ac:picMk id="3" creationId="{FEBABF82-8D71-4322-A101-BDF15F857671}"/>
          </ac:picMkLst>
        </pc:picChg>
        <pc:picChg chg="add mod">
          <ac:chgData name="Wessel van den Ijssel" userId="64f821bd-3f1e-4ecc-80ec-6a278745ac6a" providerId="ADAL" clId="{B5016C28-EC6A-4A0D-9F97-04E8FCEC5B29}" dt="2022-04-07T19:24:16.705" v="453" actId="14100"/>
          <ac:picMkLst>
            <pc:docMk/>
            <pc:sldMk cId="268795821" sldId="2567"/>
            <ac:picMk id="6" creationId="{0D3A9874-C529-484F-95FE-ED6E4818F35A}"/>
          </ac:picMkLst>
        </pc:picChg>
        <pc:picChg chg="add mod">
          <ac:chgData name="Wessel van den Ijssel" userId="64f821bd-3f1e-4ecc-80ec-6a278745ac6a" providerId="ADAL" clId="{B5016C28-EC6A-4A0D-9F97-04E8FCEC5B29}" dt="2022-04-07T19:21:25.816" v="389" actId="1076"/>
          <ac:picMkLst>
            <pc:docMk/>
            <pc:sldMk cId="268795821" sldId="2567"/>
            <ac:picMk id="11" creationId="{ED2329A8-C55A-4E1C-A839-24B5C55E101E}"/>
          </ac:picMkLst>
        </pc:picChg>
      </pc:sldChg>
      <pc:sldChg chg="addSp delSp modSp mod ord">
        <pc:chgData name="Wessel van den Ijssel" userId="64f821bd-3f1e-4ecc-80ec-6a278745ac6a" providerId="ADAL" clId="{B5016C28-EC6A-4A0D-9F97-04E8FCEC5B29}" dt="2022-04-07T19:27:53.457" v="778" actId="20577"/>
        <pc:sldMkLst>
          <pc:docMk/>
          <pc:sldMk cId="2032607428" sldId="2571"/>
        </pc:sldMkLst>
        <pc:spChg chg="mod">
          <ac:chgData name="Wessel van den Ijssel" userId="64f821bd-3f1e-4ecc-80ec-6a278745ac6a" providerId="ADAL" clId="{B5016C28-EC6A-4A0D-9F97-04E8FCEC5B29}" dt="2022-04-07T19:24:42.359" v="489" actId="27636"/>
          <ac:spMkLst>
            <pc:docMk/>
            <pc:sldMk cId="2032607428" sldId="2571"/>
            <ac:spMk id="5" creationId="{96DBE169-BA91-4B17-9AF2-4BAD528BEE06}"/>
          </ac:spMkLst>
        </pc:spChg>
        <pc:spChg chg="mod">
          <ac:chgData name="Wessel van den Ijssel" userId="64f821bd-3f1e-4ecc-80ec-6a278745ac6a" providerId="ADAL" clId="{B5016C28-EC6A-4A0D-9F97-04E8FCEC5B29}" dt="2022-04-07T19:26:40.058" v="560" actId="20577"/>
          <ac:spMkLst>
            <pc:docMk/>
            <pc:sldMk cId="2032607428" sldId="2571"/>
            <ac:spMk id="7" creationId="{87FCC6D1-213C-4A86-A2D0-742E15438C09}"/>
          </ac:spMkLst>
        </pc:spChg>
        <pc:spChg chg="del mod">
          <ac:chgData name="Wessel van den Ijssel" userId="64f821bd-3f1e-4ecc-80ec-6a278745ac6a" providerId="ADAL" clId="{B5016C28-EC6A-4A0D-9F97-04E8FCEC5B29}" dt="2022-04-07T19:25:15.467" v="516" actId="21"/>
          <ac:spMkLst>
            <pc:docMk/>
            <pc:sldMk cId="2032607428" sldId="2571"/>
            <ac:spMk id="8" creationId="{D9C2EAA8-D3C6-403B-B439-F95C60D0B3B9}"/>
          </ac:spMkLst>
        </pc:spChg>
        <pc:spChg chg="mod">
          <ac:chgData name="Wessel van den Ijssel" userId="64f821bd-3f1e-4ecc-80ec-6a278745ac6a" providerId="ADAL" clId="{B5016C28-EC6A-4A0D-9F97-04E8FCEC5B29}" dt="2022-04-07T19:27:05.766" v="669" actId="20577"/>
          <ac:spMkLst>
            <pc:docMk/>
            <pc:sldMk cId="2032607428" sldId="2571"/>
            <ac:spMk id="20" creationId="{82414D74-66D2-4C65-A48E-39F723FB2B2F}"/>
          </ac:spMkLst>
        </pc:spChg>
        <pc:spChg chg="mod">
          <ac:chgData name="Wessel van den Ijssel" userId="64f821bd-3f1e-4ecc-80ec-6a278745ac6a" providerId="ADAL" clId="{B5016C28-EC6A-4A0D-9F97-04E8FCEC5B29}" dt="2022-04-07T19:27:26.897" v="725" actId="20577"/>
          <ac:spMkLst>
            <pc:docMk/>
            <pc:sldMk cId="2032607428" sldId="2571"/>
            <ac:spMk id="21" creationId="{E4D7EF6E-37B1-4694-B769-3DDEC29D8381}"/>
          </ac:spMkLst>
        </pc:spChg>
        <pc:spChg chg="mod">
          <ac:chgData name="Wessel van den Ijssel" userId="64f821bd-3f1e-4ecc-80ec-6a278745ac6a" providerId="ADAL" clId="{B5016C28-EC6A-4A0D-9F97-04E8FCEC5B29}" dt="2022-04-07T19:27:53.457" v="778" actId="20577"/>
          <ac:spMkLst>
            <pc:docMk/>
            <pc:sldMk cId="2032607428" sldId="2571"/>
            <ac:spMk id="22" creationId="{ABF89FBA-20AC-4FD7-833B-ADA0EEFFCADC}"/>
          </ac:spMkLst>
        </pc:spChg>
        <pc:spChg chg="mod">
          <ac:chgData name="Wessel van den Ijssel" userId="64f821bd-3f1e-4ecc-80ec-6a278745ac6a" providerId="ADAL" clId="{B5016C28-EC6A-4A0D-9F97-04E8FCEC5B29}" dt="2022-04-07T19:25:00.376" v="514" actId="20577"/>
          <ac:spMkLst>
            <pc:docMk/>
            <pc:sldMk cId="2032607428" sldId="2571"/>
            <ac:spMk id="66" creationId="{1AEF3ED8-A75C-4318-877C-139C98C0007D}"/>
          </ac:spMkLst>
        </pc:spChg>
        <pc:picChg chg="add mod">
          <ac:chgData name="Wessel van den Ijssel" userId="64f821bd-3f1e-4ecc-80ec-6a278745ac6a" providerId="ADAL" clId="{B5016C28-EC6A-4A0D-9F97-04E8FCEC5B29}" dt="2022-04-07T19:26:01.603" v="520" actId="1440"/>
          <ac:picMkLst>
            <pc:docMk/>
            <pc:sldMk cId="2032607428" sldId="2571"/>
            <ac:picMk id="3" creationId="{142756BB-F203-45F3-95BE-598FB06767A3}"/>
          </ac:picMkLst>
        </pc:picChg>
      </pc:sldChg>
      <pc:sldChg chg="del">
        <pc:chgData name="Wessel van den Ijssel" userId="64f821bd-3f1e-4ecc-80ec-6a278745ac6a" providerId="ADAL" clId="{B5016C28-EC6A-4A0D-9F97-04E8FCEC5B29}" dt="2022-04-07T19:28:07.911" v="779" actId="2696"/>
        <pc:sldMkLst>
          <pc:docMk/>
          <pc:sldMk cId="4148056425" sldId="2575"/>
        </pc:sldMkLst>
      </pc:sldChg>
      <pc:sldChg chg="del">
        <pc:chgData name="Wessel van den Ijssel" userId="64f821bd-3f1e-4ecc-80ec-6a278745ac6a" providerId="ADAL" clId="{B5016C28-EC6A-4A0D-9F97-04E8FCEC5B29}" dt="2022-04-07T19:28:09.440" v="780" actId="2696"/>
        <pc:sldMkLst>
          <pc:docMk/>
          <pc:sldMk cId="1250005957" sldId="2581"/>
        </pc:sldMkLst>
      </pc:sldChg>
      <pc:sldChg chg="modSp mod ord">
        <pc:chgData name="Wessel van den Ijssel" userId="64f821bd-3f1e-4ecc-80ec-6a278745ac6a" providerId="ADAL" clId="{B5016C28-EC6A-4A0D-9F97-04E8FCEC5B29}" dt="2022-04-07T19:24:29.875" v="455"/>
        <pc:sldMkLst>
          <pc:docMk/>
          <pc:sldMk cId="1415924349" sldId="2584"/>
        </pc:sldMkLst>
        <pc:spChg chg="mod">
          <ac:chgData name="Wessel van den Ijssel" userId="64f821bd-3f1e-4ecc-80ec-6a278745ac6a" providerId="ADAL" clId="{B5016C28-EC6A-4A0D-9F97-04E8FCEC5B29}" dt="2022-04-07T19:22:56.430" v="444" actId="26606"/>
          <ac:spMkLst>
            <pc:docMk/>
            <pc:sldMk cId="1415924349" sldId="2584"/>
            <ac:spMk id="3" creationId="{00000000-0000-0000-0000-000000000000}"/>
          </ac:spMkLst>
        </pc:spChg>
        <pc:picChg chg="mod">
          <ac:chgData name="Wessel van den Ijssel" userId="64f821bd-3f1e-4ecc-80ec-6a278745ac6a" providerId="ADAL" clId="{B5016C28-EC6A-4A0D-9F97-04E8FCEC5B29}" dt="2022-04-07T19:22:56.430" v="444" actId="26606"/>
          <ac:picMkLst>
            <pc:docMk/>
            <pc:sldMk cId="1415924349" sldId="2584"/>
            <ac:picMk id="7" creationId="{00000000-0000-0000-0000-000000000000}"/>
          </ac:picMkLst>
        </pc:picChg>
      </pc:sldChg>
      <pc:sldChg chg="addSp delSp modSp new mod ord modClrScheme chgLayout">
        <pc:chgData name="Wessel van den Ijssel" userId="64f821bd-3f1e-4ecc-80ec-6a278745ac6a" providerId="ADAL" clId="{B5016C28-EC6A-4A0D-9F97-04E8FCEC5B29}" dt="2022-04-07T19:35:05.349" v="952"/>
        <pc:sldMkLst>
          <pc:docMk/>
          <pc:sldMk cId="3168395539" sldId="2597"/>
        </pc:sldMkLst>
        <pc:spChg chg="del">
          <ac:chgData name="Wessel van den Ijssel" userId="64f821bd-3f1e-4ecc-80ec-6a278745ac6a" providerId="ADAL" clId="{B5016C28-EC6A-4A0D-9F97-04E8FCEC5B29}" dt="2022-04-07T19:28:43.891" v="782" actId="26606"/>
          <ac:spMkLst>
            <pc:docMk/>
            <pc:sldMk cId="3168395539" sldId="2597"/>
            <ac:spMk id="2" creationId="{B55941C2-413C-4F15-9C85-090FD5DF2D7A}"/>
          </ac:spMkLst>
        </pc:spChg>
        <pc:spChg chg="del">
          <ac:chgData name="Wessel van den Ijssel" userId="64f821bd-3f1e-4ecc-80ec-6a278745ac6a" providerId="ADAL" clId="{B5016C28-EC6A-4A0D-9F97-04E8FCEC5B29}" dt="2022-04-07T19:28:43.891" v="782" actId="26606"/>
          <ac:spMkLst>
            <pc:docMk/>
            <pc:sldMk cId="3168395539" sldId="2597"/>
            <ac:spMk id="3" creationId="{5443BD57-3C48-4BEE-A5AA-48B9740305BF}"/>
          </ac:spMkLst>
        </pc:spChg>
        <pc:spChg chg="add mod ord">
          <ac:chgData name="Wessel van den Ijssel" userId="64f821bd-3f1e-4ecc-80ec-6a278745ac6a" providerId="ADAL" clId="{B5016C28-EC6A-4A0D-9F97-04E8FCEC5B29}" dt="2022-04-07T19:32:02.962" v="830" actId="20577"/>
          <ac:spMkLst>
            <pc:docMk/>
            <pc:sldMk cId="3168395539" sldId="2597"/>
            <ac:spMk id="4" creationId="{7F848C8E-3E37-4FA8-A4BA-3A6EC5CBE447}"/>
          </ac:spMkLst>
        </pc:spChg>
        <pc:spChg chg="add del mod ord">
          <ac:chgData name="Wessel van den Ijssel" userId="64f821bd-3f1e-4ecc-80ec-6a278745ac6a" providerId="ADAL" clId="{B5016C28-EC6A-4A0D-9F97-04E8FCEC5B29}" dt="2022-04-07T19:32:53.286" v="882" actId="21"/>
          <ac:spMkLst>
            <pc:docMk/>
            <pc:sldMk cId="3168395539" sldId="2597"/>
            <ac:spMk id="5" creationId="{0E712EED-19EB-40F0-99B0-116FFDB74C77}"/>
          </ac:spMkLst>
        </pc:spChg>
        <pc:spChg chg="add mod ord">
          <ac:chgData name="Wessel van den Ijssel" userId="64f821bd-3f1e-4ecc-80ec-6a278745ac6a" providerId="ADAL" clId="{B5016C28-EC6A-4A0D-9F97-04E8FCEC5B29}" dt="2022-04-07T19:32:43.398" v="881"/>
          <ac:spMkLst>
            <pc:docMk/>
            <pc:sldMk cId="3168395539" sldId="2597"/>
            <ac:spMk id="6" creationId="{22F74895-CA5F-49D2-87F8-D9C712E79CF2}"/>
          </ac:spMkLst>
        </pc:spChg>
        <pc:spChg chg="add del mod ord">
          <ac:chgData name="Wessel van den Ijssel" userId="64f821bd-3f1e-4ecc-80ec-6a278745ac6a" providerId="ADAL" clId="{B5016C28-EC6A-4A0D-9F97-04E8FCEC5B29}" dt="2022-04-07T19:29:50.275" v="791" actId="21"/>
          <ac:spMkLst>
            <pc:docMk/>
            <pc:sldMk cId="3168395539" sldId="2597"/>
            <ac:spMk id="7" creationId="{B069E3F6-AFE5-4740-98B3-827316F5C78E}"/>
          </ac:spMkLst>
        </pc:spChg>
        <pc:spChg chg="add del mod">
          <ac:chgData name="Wessel van den Ijssel" userId="64f821bd-3f1e-4ecc-80ec-6a278745ac6a" providerId="ADAL" clId="{B5016C28-EC6A-4A0D-9F97-04E8FCEC5B29}" dt="2022-04-07T19:28:57.609" v="783" actId="21"/>
          <ac:spMkLst>
            <pc:docMk/>
            <pc:sldMk cId="3168395539" sldId="2597"/>
            <ac:spMk id="8" creationId="{2CE08085-CD58-DA37-2B7F-661E25D32ECB}"/>
          </ac:spMkLst>
        </pc:spChg>
        <pc:spChg chg="add del mod ord">
          <ac:chgData name="Wessel van den Ijssel" userId="64f821bd-3f1e-4ecc-80ec-6a278745ac6a" providerId="ADAL" clId="{B5016C28-EC6A-4A0D-9F97-04E8FCEC5B29}" dt="2022-04-07T19:29:51.504" v="792" actId="21"/>
          <ac:spMkLst>
            <pc:docMk/>
            <pc:sldMk cId="3168395539" sldId="2597"/>
            <ac:spMk id="9" creationId="{98A3632C-754D-404F-9AD9-820977B09E73}"/>
          </ac:spMkLst>
        </pc:spChg>
        <pc:spChg chg="add del mod ord">
          <ac:chgData name="Wessel van den Ijssel" userId="64f821bd-3f1e-4ecc-80ec-6a278745ac6a" providerId="ADAL" clId="{B5016C28-EC6A-4A0D-9F97-04E8FCEC5B29}" dt="2022-04-07T19:29:05.323" v="784" actId="700"/>
          <ac:spMkLst>
            <pc:docMk/>
            <pc:sldMk cId="3168395539" sldId="2597"/>
            <ac:spMk id="10" creationId="{68795333-2085-A18B-EAB1-68F41B2409D7}"/>
          </ac:spMkLst>
        </pc:spChg>
        <pc:spChg chg="add del mod ord">
          <ac:chgData name="Wessel van den Ijssel" userId="64f821bd-3f1e-4ecc-80ec-6a278745ac6a" providerId="ADAL" clId="{B5016C28-EC6A-4A0D-9F97-04E8FCEC5B29}" dt="2022-04-07T19:29:53.122" v="793" actId="21"/>
          <ac:spMkLst>
            <pc:docMk/>
            <pc:sldMk cId="3168395539" sldId="2597"/>
            <ac:spMk id="11" creationId="{011A7579-9CD4-47CA-BEB4-32A8D53EDD78}"/>
          </ac:spMkLst>
        </pc:spChg>
        <pc:spChg chg="add del mod ord">
          <ac:chgData name="Wessel van den Ijssel" userId="64f821bd-3f1e-4ecc-80ec-6a278745ac6a" providerId="ADAL" clId="{B5016C28-EC6A-4A0D-9F97-04E8FCEC5B29}" dt="2022-04-07T19:29:05.323" v="784" actId="700"/>
          <ac:spMkLst>
            <pc:docMk/>
            <pc:sldMk cId="3168395539" sldId="2597"/>
            <ac:spMk id="12" creationId="{E6E6C0D4-169F-E91E-1915-D9F06DC61852}"/>
          </ac:spMkLst>
        </pc:spChg>
        <pc:spChg chg="add del mod ord">
          <ac:chgData name="Wessel van den Ijssel" userId="64f821bd-3f1e-4ecc-80ec-6a278745ac6a" providerId="ADAL" clId="{B5016C28-EC6A-4A0D-9F97-04E8FCEC5B29}" dt="2022-04-07T19:29:55.865" v="794" actId="21"/>
          <ac:spMkLst>
            <pc:docMk/>
            <pc:sldMk cId="3168395539" sldId="2597"/>
            <ac:spMk id="13" creationId="{38E40DEE-0661-4A35-A057-B75B2E9B66EC}"/>
          </ac:spMkLst>
        </pc:spChg>
        <pc:spChg chg="add mod ord">
          <ac:chgData name="Wessel van den Ijssel" userId="64f821bd-3f1e-4ecc-80ec-6a278745ac6a" providerId="ADAL" clId="{B5016C28-EC6A-4A0D-9F97-04E8FCEC5B29}" dt="2022-04-07T19:34:29.465" v="910" actId="20577"/>
          <ac:spMkLst>
            <pc:docMk/>
            <pc:sldMk cId="3168395539" sldId="2597"/>
            <ac:spMk id="14" creationId="{0E4B5181-B103-4F28-900F-5A4C904BFDA9}"/>
          </ac:spMkLst>
        </pc:spChg>
        <pc:spChg chg="add mod ord">
          <ac:chgData name="Wessel van den Ijssel" userId="64f821bd-3f1e-4ecc-80ec-6a278745ac6a" providerId="ADAL" clId="{B5016C28-EC6A-4A0D-9F97-04E8FCEC5B29}" dt="2022-04-07T19:34:42.186" v="928" actId="20577"/>
          <ac:spMkLst>
            <pc:docMk/>
            <pc:sldMk cId="3168395539" sldId="2597"/>
            <ac:spMk id="15" creationId="{DCD4F8DA-B09A-4EE6-8393-E8F158CB5A18}"/>
          </ac:spMkLst>
        </pc:spChg>
        <pc:spChg chg="add mod ord">
          <ac:chgData name="Wessel van den Ijssel" userId="64f821bd-3f1e-4ecc-80ec-6a278745ac6a" providerId="ADAL" clId="{B5016C28-EC6A-4A0D-9F97-04E8FCEC5B29}" dt="2022-04-07T19:34:49.358" v="942" actId="20577"/>
          <ac:spMkLst>
            <pc:docMk/>
            <pc:sldMk cId="3168395539" sldId="2597"/>
            <ac:spMk id="16" creationId="{CEDB36C7-0423-4B4E-84DA-1BC9C22AADB3}"/>
          </ac:spMkLst>
        </pc:spChg>
        <pc:spChg chg="add mod ord">
          <ac:chgData name="Wessel van den Ijssel" userId="64f821bd-3f1e-4ecc-80ec-6a278745ac6a" providerId="ADAL" clId="{B5016C28-EC6A-4A0D-9F97-04E8FCEC5B29}" dt="2022-04-07T19:34:58.083" v="950" actId="20577"/>
          <ac:spMkLst>
            <pc:docMk/>
            <pc:sldMk cId="3168395539" sldId="2597"/>
            <ac:spMk id="17" creationId="{83BA9DB8-A91A-487D-B587-7725FBCCAE66}"/>
          </ac:spMkLst>
        </pc:spChg>
        <pc:spChg chg="add del mod">
          <ac:chgData name="Wessel van den Ijssel" userId="64f821bd-3f1e-4ecc-80ec-6a278745ac6a" providerId="ADAL" clId="{B5016C28-EC6A-4A0D-9F97-04E8FCEC5B29}" dt="2022-04-07T19:29:48.152" v="790" actId="767"/>
          <ac:spMkLst>
            <pc:docMk/>
            <pc:sldMk cId="3168395539" sldId="2597"/>
            <ac:spMk id="18" creationId="{4D667791-B0F9-4F9B-A9D8-D8A2D23EE8B6}"/>
          </ac:spMkLst>
        </pc:spChg>
        <pc:spChg chg="add mod">
          <ac:chgData name="Wessel van den Ijssel" userId="64f821bd-3f1e-4ecc-80ec-6a278745ac6a" providerId="ADAL" clId="{B5016C28-EC6A-4A0D-9F97-04E8FCEC5B29}" dt="2022-04-07T19:31:31.645" v="810" actId="1076"/>
          <ac:spMkLst>
            <pc:docMk/>
            <pc:sldMk cId="3168395539" sldId="2597"/>
            <ac:spMk id="20" creationId="{CB0DE3B8-DB2D-4C7A-A386-27A4E66BA9F5}"/>
          </ac:spMkLst>
        </pc:spChg>
        <pc:spChg chg="add mod">
          <ac:chgData name="Wessel van den Ijssel" userId="64f821bd-3f1e-4ecc-80ec-6a278745ac6a" providerId="ADAL" clId="{B5016C28-EC6A-4A0D-9F97-04E8FCEC5B29}" dt="2022-04-07T19:31:51.929" v="819" actId="20577"/>
          <ac:spMkLst>
            <pc:docMk/>
            <pc:sldMk cId="3168395539" sldId="2597"/>
            <ac:spMk id="21" creationId="{60CE6ABC-7908-4B23-8105-0CD8AABE92E2}"/>
          </ac:spMkLst>
        </pc:spChg>
        <pc:spChg chg="add mod">
          <ac:chgData name="Wessel van den Ijssel" userId="64f821bd-3f1e-4ecc-80ec-6a278745ac6a" providerId="ADAL" clId="{B5016C28-EC6A-4A0D-9F97-04E8FCEC5B29}" dt="2022-04-07T19:31:56.438" v="820" actId="20577"/>
          <ac:spMkLst>
            <pc:docMk/>
            <pc:sldMk cId="3168395539" sldId="2597"/>
            <ac:spMk id="22" creationId="{5852D48D-AD3C-4F59-A018-264CD6E502EB}"/>
          </ac:spMkLst>
        </pc:spChg>
        <pc:spChg chg="add mod">
          <ac:chgData name="Wessel van den Ijssel" userId="64f821bd-3f1e-4ecc-80ec-6a278745ac6a" providerId="ADAL" clId="{B5016C28-EC6A-4A0D-9F97-04E8FCEC5B29}" dt="2022-04-07T19:31:57.971" v="821" actId="20577"/>
          <ac:spMkLst>
            <pc:docMk/>
            <pc:sldMk cId="3168395539" sldId="2597"/>
            <ac:spMk id="23" creationId="{9765CDE1-8938-4951-9D9A-78BC416CE8F3}"/>
          </ac:spMkLst>
        </pc:spChg>
        <pc:picChg chg="add del mod">
          <ac:chgData name="Wessel van den Ijssel" userId="64f821bd-3f1e-4ecc-80ec-6a278745ac6a" providerId="ADAL" clId="{B5016C28-EC6A-4A0D-9F97-04E8FCEC5B29}" dt="2022-04-07T19:30:19.296" v="797" actId="478"/>
          <ac:picMkLst>
            <pc:docMk/>
            <pc:sldMk cId="3168395539" sldId="2597"/>
            <ac:picMk id="19" creationId="{488690F5-6C22-46F1-BC36-7010797C9C9D}"/>
          </ac:picMkLst>
        </pc:picChg>
        <pc:picChg chg="add mod">
          <ac:chgData name="Wessel van den Ijssel" userId="64f821bd-3f1e-4ecc-80ec-6a278745ac6a" providerId="ADAL" clId="{B5016C28-EC6A-4A0D-9F97-04E8FCEC5B29}" dt="2022-04-07T19:34:13.538" v="887" actId="1076"/>
          <ac:picMkLst>
            <pc:docMk/>
            <pc:sldMk cId="3168395539" sldId="2597"/>
            <ac:picMk id="25" creationId="{BCCA0003-F5D3-4304-94A6-139E16B1EAE2}"/>
          </ac:picMkLst>
        </pc:picChg>
      </pc:sldChg>
      <pc:sldChg chg="new del">
        <pc:chgData name="Wessel van den Ijssel" userId="64f821bd-3f1e-4ecc-80ec-6a278745ac6a" providerId="ADAL" clId="{B5016C28-EC6A-4A0D-9F97-04E8FCEC5B29}" dt="2022-04-07T19:36:28.884" v="955" actId="2696"/>
        <pc:sldMkLst>
          <pc:docMk/>
          <pc:sldMk cId="3057823082" sldId="2598"/>
        </pc:sldMkLst>
      </pc:sldChg>
      <pc:sldChg chg="modSp add mod">
        <pc:chgData name="Wessel van den Ijssel" userId="64f821bd-3f1e-4ecc-80ec-6a278745ac6a" providerId="ADAL" clId="{B5016C28-EC6A-4A0D-9F97-04E8FCEC5B29}" dt="2022-04-07T19:39:43.440" v="1109" actId="20577"/>
        <pc:sldMkLst>
          <pc:docMk/>
          <pc:sldMk cId="2529010841" sldId="2599"/>
        </pc:sldMkLst>
        <pc:spChg chg="mod">
          <ac:chgData name="Wessel van den Ijssel" userId="64f821bd-3f1e-4ecc-80ec-6a278745ac6a" providerId="ADAL" clId="{B5016C28-EC6A-4A0D-9F97-04E8FCEC5B29}" dt="2022-04-07T19:36:49.981" v="964" actId="20577"/>
          <ac:spMkLst>
            <pc:docMk/>
            <pc:sldMk cId="2529010841" sldId="2599"/>
            <ac:spMk id="4" creationId="{7F848C8E-3E37-4FA8-A4BA-3A6EC5CBE447}"/>
          </ac:spMkLst>
        </pc:spChg>
        <pc:spChg chg="mod">
          <ac:chgData name="Wessel van den Ijssel" userId="64f821bd-3f1e-4ecc-80ec-6a278745ac6a" providerId="ADAL" clId="{B5016C28-EC6A-4A0D-9F97-04E8FCEC5B29}" dt="2022-04-07T19:36:55.972" v="980" actId="20577"/>
          <ac:spMkLst>
            <pc:docMk/>
            <pc:sldMk cId="2529010841" sldId="2599"/>
            <ac:spMk id="6" creationId="{22F74895-CA5F-49D2-87F8-D9C712E79CF2}"/>
          </ac:spMkLst>
        </pc:spChg>
        <pc:spChg chg="mod">
          <ac:chgData name="Wessel van den Ijssel" userId="64f821bd-3f1e-4ecc-80ec-6a278745ac6a" providerId="ADAL" clId="{B5016C28-EC6A-4A0D-9F97-04E8FCEC5B29}" dt="2022-04-07T19:38:10.355" v="1008" actId="20577"/>
          <ac:spMkLst>
            <pc:docMk/>
            <pc:sldMk cId="2529010841" sldId="2599"/>
            <ac:spMk id="14" creationId="{0E4B5181-B103-4F28-900F-5A4C904BFDA9}"/>
          </ac:spMkLst>
        </pc:spChg>
        <pc:spChg chg="mod">
          <ac:chgData name="Wessel van den Ijssel" userId="64f821bd-3f1e-4ecc-80ec-6a278745ac6a" providerId="ADAL" clId="{B5016C28-EC6A-4A0D-9F97-04E8FCEC5B29}" dt="2022-04-07T19:38:48.899" v="1032" actId="20577"/>
          <ac:spMkLst>
            <pc:docMk/>
            <pc:sldMk cId="2529010841" sldId="2599"/>
            <ac:spMk id="15" creationId="{DCD4F8DA-B09A-4EE6-8393-E8F158CB5A18}"/>
          </ac:spMkLst>
        </pc:spChg>
        <pc:spChg chg="mod">
          <ac:chgData name="Wessel van den Ijssel" userId="64f821bd-3f1e-4ecc-80ec-6a278745ac6a" providerId="ADAL" clId="{B5016C28-EC6A-4A0D-9F97-04E8FCEC5B29}" dt="2022-04-07T19:39:03.885" v="1072" actId="20577"/>
          <ac:spMkLst>
            <pc:docMk/>
            <pc:sldMk cId="2529010841" sldId="2599"/>
            <ac:spMk id="16" creationId="{CEDB36C7-0423-4B4E-84DA-1BC9C22AADB3}"/>
          </ac:spMkLst>
        </pc:spChg>
        <pc:spChg chg="mod">
          <ac:chgData name="Wessel van den Ijssel" userId="64f821bd-3f1e-4ecc-80ec-6a278745ac6a" providerId="ADAL" clId="{B5016C28-EC6A-4A0D-9F97-04E8FCEC5B29}" dt="2022-04-07T19:39:43.440" v="1109" actId="20577"/>
          <ac:spMkLst>
            <pc:docMk/>
            <pc:sldMk cId="2529010841" sldId="2599"/>
            <ac:spMk id="17" creationId="{83BA9DB8-A91A-487D-B587-7725FBCCAE66}"/>
          </ac:spMkLst>
        </pc:spChg>
        <pc:picChg chg="mod">
          <ac:chgData name="Wessel van den Ijssel" userId="64f821bd-3f1e-4ecc-80ec-6a278745ac6a" providerId="ADAL" clId="{B5016C28-EC6A-4A0D-9F97-04E8FCEC5B29}" dt="2022-04-07T19:36:44.966" v="956" actId="14826"/>
          <ac:picMkLst>
            <pc:docMk/>
            <pc:sldMk cId="2529010841" sldId="2599"/>
            <ac:picMk id="25" creationId="{BCCA0003-F5D3-4304-94A6-139E16B1EAE2}"/>
          </ac:picMkLst>
        </pc:picChg>
      </pc:sldChg>
      <pc:sldChg chg="addSp delSp modSp new mod modClrScheme chgLayout">
        <pc:chgData name="Wessel van den Ijssel" userId="64f821bd-3f1e-4ecc-80ec-6a278745ac6a" providerId="ADAL" clId="{B5016C28-EC6A-4A0D-9F97-04E8FCEC5B29}" dt="2022-04-07T19:42:23.617" v="1207" actId="12"/>
        <pc:sldMkLst>
          <pc:docMk/>
          <pc:sldMk cId="324930990" sldId="2600"/>
        </pc:sldMkLst>
        <pc:spChg chg="del">
          <ac:chgData name="Wessel van den Ijssel" userId="64f821bd-3f1e-4ecc-80ec-6a278745ac6a" providerId="ADAL" clId="{B5016C28-EC6A-4A0D-9F97-04E8FCEC5B29}" dt="2022-04-07T19:40:34.500" v="1111" actId="26606"/>
          <ac:spMkLst>
            <pc:docMk/>
            <pc:sldMk cId="324930990" sldId="2600"/>
            <ac:spMk id="2" creationId="{CC4805D5-395C-4FF8-8C8D-781BEBE695ED}"/>
          </ac:spMkLst>
        </pc:spChg>
        <pc:spChg chg="del">
          <ac:chgData name="Wessel van den Ijssel" userId="64f821bd-3f1e-4ecc-80ec-6a278745ac6a" providerId="ADAL" clId="{B5016C28-EC6A-4A0D-9F97-04E8FCEC5B29}" dt="2022-04-07T19:40:34.500" v="1111" actId="26606"/>
          <ac:spMkLst>
            <pc:docMk/>
            <pc:sldMk cId="324930990" sldId="2600"/>
            <ac:spMk id="3" creationId="{DCD5F88F-F28A-40BC-B6A1-852DA29EAE61}"/>
          </ac:spMkLst>
        </pc:spChg>
        <pc:spChg chg="del">
          <ac:chgData name="Wessel van den Ijssel" userId="64f821bd-3f1e-4ecc-80ec-6a278745ac6a" providerId="ADAL" clId="{B5016C28-EC6A-4A0D-9F97-04E8FCEC5B29}" dt="2022-04-07T19:40:34.500" v="1111" actId="26606"/>
          <ac:spMkLst>
            <pc:docMk/>
            <pc:sldMk cId="324930990" sldId="2600"/>
            <ac:spMk id="4" creationId="{4F22F338-C051-4941-9266-92F2BC8964F9}"/>
          </ac:spMkLst>
        </pc:spChg>
        <pc:spChg chg="del">
          <ac:chgData name="Wessel van den Ijssel" userId="64f821bd-3f1e-4ecc-80ec-6a278745ac6a" providerId="ADAL" clId="{B5016C28-EC6A-4A0D-9F97-04E8FCEC5B29}" dt="2022-04-07T19:40:34.500" v="1111" actId="26606"/>
          <ac:spMkLst>
            <pc:docMk/>
            <pc:sldMk cId="324930990" sldId="2600"/>
            <ac:spMk id="5" creationId="{D95E392A-5487-48C7-9033-18268D042E87}"/>
          </ac:spMkLst>
        </pc:spChg>
        <pc:spChg chg="del">
          <ac:chgData name="Wessel van den Ijssel" userId="64f821bd-3f1e-4ecc-80ec-6a278745ac6a" providerId="ADAL" clId="{B5016C28-EC6A-4A0D-9F97-04E8FCEC5B29}" dt="2022-04-07T19:40:34.500" v="1111" actId="26606"/>
          <ac:spMkLst>
            <pc:docMk/>
            <pc:sldMk cId="324930990" sldId="2600"/>
            <ac:spMk id="6" creationId="{AEEF700A-324A-4DD1-96B9-1F41004A73C9}"/>
          </ac:spMkLst>
        </pc:spChg>
        <pc:spChg chg="del">
          <ac:chgData name="Wessel van den Ijssel" userId="64f821bd-3f1e-4ecc-80ec-6a278745ac6a" providerId="ADAL" clId="{B5016C28-EC6A-4A0D-9F97-04E8FCEC5B29}" dt="2022-04-07T19:40:34.500" v="1111" actId="26606"/>
          <ac:spMkLst>
            <pc:docMk/>
            <pc:sldMk cId="324930990" sldId="2600"/>
            <ac:spMk id="7" creationId="{1A9DD9ED-5098-40D4-A8C8-7C5850F2415A}"/>
          </ac:spMkLst>
        </pc:spChg>
        <pc:spChg chg="del">
          <ac:chgData name="Wessel van den Ijssel" userId="64f821bd-3f1e-4ecc-80ec-6a278745ac6a" providerId="ADAL" clId="{B5016C28-EC6A-4A0D-9F97-04E8FCEC5B29}" dt="2022-04-07T19:40:34.500" v="1111" actId="26606"/>
          <ac:spMkLst>
            <pc:docMk/>
            <pc:sldMk cId="324930990" sldId="2600"/>
            <ac:spMk id="8" creationId="{174063C7-54E7-41AE-80FF-7DEB5B3E63A2}"/>
          </ac:spMkLst>
        </pc:spChg>
        <pc:spChg chg="del">
          <ac:chgData name="Wessel van den Ijssel" userId="64f821bd-3f1e-4ecc-80ec-6a278745ac6a" providerId="ADAL" clId="{B5016C28-EC6A-4A0D-9F97-04E8FCEC5B29}" dt="2022-04-07T19:40:34.500" v="1111" actId="26606"/>
          <ac:spMkLst>
            <pc:docMk/>
            <pc:sldMk cId="324930990" sldId="2600"/>
            <ac:spMk id="9" creationId="{F4B9D31E-E3AE-466C-9420-8BC65DE5D4CA}"/>
          </ac:spMkLst>
        </pc:spChg>
        <pc:spChg chg="del">
          <ac:chgData name="Wessel van den Ijssel" userId="64f821bd-3f1e-4ecc-80ec-6a278745ac6a" providerId="ADAL" clId="{B5016C28-EC6A-4A0D-9F97-04E8FCEC5B29}" dt="2022-04-07T19:40:34.500" v="1111" actId="26606"/>
          <ac:spMkLst>
            <pc:docMk/>
            <pc:sldMk cId="324930990" sldId="2600"/>
            <ac:spMk id="10" creationId="{ACD75A91-CE50-412B-B66A-579C5707F0F7}"/>
          </ac:spMkLst>
        </pc:spChg>
        <pc:spChg chg="del">
          <ac:chgData name="Wessel van den Ijssel" userId="64f821bd-3f1e-4ecc-80ec-6a278745ac6a" providerId="ADAL" clId="{B5016C28-EC6A-4A0D-9F97-04E8FCEC5B29}" dt="2022-04-07T19:40:34.500" v="1111" actId="26606"/>
          <ac:spMkLst>
            <pc:docMk/>
            <pc:sldMk cId="324930990" sldId="2600"/>
            <ac:spMk id="11" creationId="{D5B8567D-FCE8-4CD9-9507-5D7E73D45232}"/>
          </ac:spMkLst>
        </pc:spChg>
        <pc:spChg chg="del">
          <ac:chgData name="Wessel van den Ijssel" userId="64f821bd-3f1e-4ecc-80ec-6a278745ac6a" providerId="ADAL" clId="{B5016C28-EC6A-4A0D-9F97-04E8FCEC5B29}" dt="2022-04-07T19:40:34.500" v="1111" actId="26606"/>
          <ac:spMkLst>
            <pc:docMk/>
            <pc:sldMk cId="324930990" sldId="2600"/>
            <ac:spMk id="12" creationId="{E1D861AE-3D17-4D72-A37A-2C2620DFAF8B}"/>
          </ac:spMkLst>
        </pc:spChg>
        <pc:spChg chg="add mod">
          <ac:chgData name="Wessel van den Ijssel" userId="64f821bd-3f1e-4ecc-80ec-6a278745ac6a" providerId="ADAL" clId="{B5016C28-EC6A-4A0D-9F97-04E8FCEC5B29}" dt="2022-04-07T19:40:51.730" v="1118" actId="26606"/>
          <ac:spMkLst>
            <pc:docMk/>
            <pc:sldMk cId="324930990" sldId="2600"/>
            <ac:spMk id="17" creationId="{EE2A464E-2FF1-97DE-5663-F0BF989CEFE6}"/>
          </ac:spMkLst>
        </pc:spChg>
        <pc:spChg chg="add del mod">
          <ac:chgData name="Wessel van den Ijssel" userId="64f821bd-3f1e-4ecc-80ec-6a278745ac6a" providerId="ADAL" clId="{B5016C28-EC6A-4A0D-9F97-04E8FCEC5B29}" dt="2022-04-07T19:40:51.730" v="1118" actId="26606"/>
          <ac:spMkLst>
            <pc:docMk/>
            <pc:sldMk cId="324930990" sldId="2600"/>
            <ac:spMk id="19" creationId="{2A12AEE9-BCFD-0021-1114-4097DADBAB0E}"/>
          </ac:spMkLst>
        </pc:spChg>
        <pc:spChg chg="add del mod">
          <ac:chgData name="Wessel van den Ijssel" userId="64f821bd-3f1e-4ecc-80ec-6a278745ac6a" providerId="ADAL" clId="{B5016C28-EC6A-4A0D-9F97-04E8FCEC5B29}" dt="2022-04-07T19:40:51.730" v="1118" actId="26606"/>
          <ac:spMkLst>
            <pc:docMk/>
            <pc:sldMk cId="324930990" sldId="2600"/>
            <ac:spMk id="21" creationId="{6629E6BD-0AFF-E053-F704-0F44AA24A021}"/>
          </ac:spMkLst>
        </pc:spChg>
        <pc:spChg chg="add del mod">
          <ac:chgData name="Wessel van den Ijssel" userId="64f821bd-3f1e-4ecc-80ec-6a278745ac6a" providerId="ADAL" clId="{B5016C28-EC6A-4A0D-9F97-04E8FCEC5B29}" dt="2022-04-07T19:40:51.730" v="1118" actId="26606"/>
          <ac:spMkLst>
            <pc:docMk/>
            <pc:sldMk cId="324930990" sldId="2600"/>
            <ac:spMk id="23" creationId="{E4344AF8-F7E0-C8E9-2CEE-45C9846341DD}"/>
          </ac:spMkLst>
        </pc:spChg>
        <pc:spChg chg="add del mod">
          <ac:chgData name="Wessel van den Ijssel" userId="64f821bd-3f1e-4ecc-80ec-6a278745ac6a" providerId="ADAL" clId="{B5016C28-EC6A-4A0D-9F97-04E8FCEC5B29}" dt="2022-04-07T19:40:51.730" v="1118" actId="26606"/>
          <ac:spMkLst>
            <pc:docMk/>
            <pc:sldMk cId="324930990" sldId="2600"/>
            <ac:spMk id="25" creationId="{5D9DC5C7-62FE-6C9E-3C38-7BE64C26AC6A}"/>
          </ac:spMkLst>
        </pc:spChg>
        <pc:spChg chg="add del mod">
          <ac:chgData name="Wessel van den Ijssel" userId="64f821bd-3f1e-4ecc-80ec-6a278745ac6a" providerId="ADAL" clId="{B5016C28-EC6A-4A0D-9F97-04E8FCEC5B29}" dt="2022-04-07T19:40:51.730" v="1118" actId="26606"/>
          <ac:spMkLst>
            <pc:docMk/>
            <pc:sldMk cId="324930990" sldId="2600"/>
            <ac:spMk id="27" creationId="{8444A86C-EE6D-EBB9-723E-B65B1B391119}"/>
          </ac:spMkLst>
        </pc:spChg>
        <pc:spChg chg="add del mod">
          <ac:chgData name="Wessel van den Ijssel" userId="64f821bd-3f1e-4ecc-80ec-6a278745ac6a" providerId="ADAL" clId="{B5016C28-EC6A-4A0D-9F97-04E8FCEC5B29}" dt="2022-04-07T19:40:51.730" v="1118" actId="26606"/>
          <ac:spMkLst>
            <pc:docMk/>
            <pc:sldMk cId="324930990" sldId="2600"/>
            <ac:spMk id="29" creationId="{850534DD-7822-3F3F-6747-6D340825F491}"/>
          </ac:spMkLst>
        </pc:spChg>
        <pc:spChg chg="add del mod">
          <ac:chgData name="Wessel van den Ijssel" userId="64f821bd-3f1e-4ecc-80ec-6a278745ac6a" providerId="ADAL" clId="{B5016C28-EC6A-4A0D-9F97-04E8FCEC5B29}" dt="2022-04-07T19:41:12.670" v="1119" actId="931"/>
          <ac:spMkLst>
            <pc:docMk/>
            <pc:sldMk cId="324930990" sldId="2600"/>
            <ac:spMk id="34" creationId="{33B4693F-8ED8-7D4B-1118-645C90B3A681}"/>
          </ac:spMkLst>
        </pc:spChg>
        <pc:spChg chg="add mod">
          <ac:chgData name="Wessel van den Ijssel" userId="64f821bd-3f1e-4ecc-80ec-6a278745ac6a" providerId="ADAL" clId="{B5016C28-EC6A-4A0D-9F97-04E8FCEC5B29}" dt="2022-04-07T19:41:41.467" v="1143" actId="12"/>
          <ac:spMkLst>
            <pc:docMk/>
            <pc:sldMk cId="324930990" sldId="2600"/>
            <ac:spMk id="36" creationId="{CBA05D23-B9EE-4F91-B9B7-FEE0072769F8}"/>
          </ac:spMkLst>
        </pc:spChg>
        <pc:spChg chg="add mod">
          <ac:chgData name="Wessel van den Ijssel" userId="64f821bd-3f1e-4ecc-80ec-6a278745ac6a" providerId="ADAL" clId="{B5016C28-EC6A-4A0D-9F97-04E8FCEC5B29}" dt="2022-04-07T19:41:53.882" v="1164" actId="12"/>
          <ac:spMkLst>
            <pc:docMk/>
            <pc:sldMk cId="324930990" sldId="2600"/>
            <ac:spMk id="38" creationId="{EAB79F94-E6FF-EB80-F82D-6EE162B8BAFE}"/>
          </ac:spMkLst>
        </pc:spChg>
        <pc:spChg chg="add mod">
          <ac:chgData name="Wessel van den Ijssel" userId="64f821bd-3f1e-4ecc-80ec-6a278745ac6a" providerId="ADAL" clId="{B5016C28-EC6A-4A0D-9F97-04E8FCEC5B29}" dt="2022-04-07T19:42:15.244" v="1198" actId="12"/>
          <ac:spMkLst>
            <pc:docMk/>
            <pc:sldMk cId="324930990" sldId="2600"/>
            <ac:spMk id="40" creationId="{7ADFBFC4-8764-0938-F3B2-8067CE3F1583}"/>
          </ac:spMkLst>
        </pc:spChg>
        <pc:spChg chg="add mod">
          <ac:chgData name="Wessel van den Ijssel" userId="64f821bd-3f1e-4ecc-80ec-6a278745ac6a" providerId="ADAL" clId="{B5016C28-EC6A-4A0D-9F97-04E8FCEC5B29}" dt="2022-04-07T19:42:06.570" v="1189" actId="12"/>
          <ac:spMkLst>
            <pc:docMk/>
            <pc:sldMk cId="324930990" sldId="2600"/>
            <ac:spMk id="42" creationId="{239155A2-DAB5-50B7-C6AF-09A6C1B71067}"/>
          </ac:spMkLst>
        </pc:spChg>
        <pc:spChg chg="add mod">
          <ac:chgData name="Wessel van den Ijssel" userId="64f821bd-3f1e-4ecc-80ec-6a278745ac6a" providerId="ADAL" clId="{B5016C28-EC6A-4A0D-9F97-04E8FCEC5B29}" dt="2022-04-07T19:42:23.617" v="1207" actId="12"/>
          <ac:spMkLst>
            <pc:docMk/>
            <pc:sldMk cId="324930990" sldId="2600"/>
            <ac:spMk id="44" creationId="{5A69204A-6F70-25D3-32E9-DD8D02189A08}"/>
          </ac:spMkLst>
        </pc:spChg>
        <pc:picChg chg="add mod">
          <ac:chgData name="Wessel van den Ijssel" userId="64f821bd-3f1e-4ecc-80ec-6a278745ac6a" providerId="ADAL" clId="{B5016C28-EC6A-4A0D-9F97-04E8FCEC5B29}" dt="2022-04-07T19:41:26.672" v="1122" actId="14826"/>
          <ac:picMkLst>
            <pc:docMk/>
            <pc:sldMk cId="324930990" sldId="2600"/>
            <ac:picMk id="14" creationId="{6A6CFEC8-6815-4435-A4A3-76C7FBB842BE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>
            <a:extLst>
              <a:ext uri="{FF2B5EF4-FFF2-40B4-BE49-F238E27FC236}">
                <a16:creationId xmlns:a16="http://schemas.microsoft.com/office/drawing/2014/main" id="{92018837-64B5-4E20-83A5-89B993CB3C9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nl-NL" dirty="0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99C2A4FB-A56B-4413-A08B-0E9894B98B4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BDF66ED8-2BC3-412E-80B3-71962948B317}" type="datetime1">
              <a:rPr lang="nl-NL" smtClean="0"/>
              <a:t>7-4-2022</a:t>
            </a:fld>
            <a:endParaRPr lang="nl-NL" dirty="0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A3977F36-950D-4655-BC4A-F80BE1DBF79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nl-NL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56C246FD-229D-4B04-9855-212AD8D784A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DA8A28B-0568-4092-BB1A-13C9B073E3A0}" type="slidenum">
              <a:rPr lang="nl-NL" smtClean="0"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640525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nl-NL" noProof="0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577C8325-CE22-4679-8043-BA3B1311C8C6}" type="datetime1">
              <a:rPr lang="nl-NL" noProof="0" smtClean="0"/>
              <a:t>7-4-2022</a:t>
            </a:fld>
            <a:endParaRPr lang="nl-NL" noProof="0" dirty="0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nl-NL" noProof="0" dirty="0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nl-NL" noProof="0" dirty="0"/>
              <a:t>Klik om de tekststijlen van het model te bewerken</a:t>
            </a:r>
          </a:p>
          <a:p>
            <a:pPr lvl="1" rtl="0"/>
            <a:r>
              <a:rPr lang="nl-NL" noProof="0" dirty="0"/>
              <a:t>Tweede niveau</a:t>
            </a:r>
          </a:p>
          <a:p>
            <a:pPr lvl="2" rtl="0"/>
            <a:r>
              <a:rPr lang="nl-NL" noProof="0" dirty="0"/>
              <a:t>Derde niveau</a:t>
            </a:r>
          </a:p>
          <a:p>
            <a:pPr lvl="3" rtl="0"/>
            <a:r>
              <a:rPr lang="nl-NL" noProof="0" dirty="0"/>
              <a:t>Vierde niveau</a:t>
            </a:r>
          </a:p>
          <a:p>
            <a:pPr lvl="4" rtl="0"/>
            <a:r>
              <a:rPr lang="nl-NL" noProof="0" dirty="0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nl-NL" noProof="0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3CFA0038-7055-434C-B6C4-B8C69565C600}" type="slidenum">
              <a:rPr lang="nl-NL" noProof="0" smtClean="0"/>
              <a:t>‹nr.›</a:t>
            </a:fld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39086414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3CFA0038-7055-434C-B6C4-B8C69565C600}" type="slidenum">
              <a:rPr lang="nl-NL" smtClean="0"/>
              <a:t>1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6937545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3CFA0038-7055-434C-B6C4-B8C69565C600}" type="slidenum">
              <a:rPr lang="nl-NL" smtClean="0"/>
              <a:t>2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2558945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3CFA0038-7055-434C-B6C4-B8C69565C600}" type="slidenum">
              <a:rPr lang="nl-NL" smtClean="0"/>
              <a:t>3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8051350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3CFA0038-7055-434C-B6C4-B8C69565C600}" type="slidenum">
              <a:rPr lang="nl-NL" smtClean="0"/>
              <a:t>4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774613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3CFA0038-7055-434C-B6C4-B8C69565C600}" type="slidenum">
              <a:rPr lang="nl-NL" smtClean="0"/>
              <a:t>5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2794388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3CFA0038-7055-434C-B6C4-B8C69565C600}" type="slidenum">
              <a:rPr lang="nl-NL" smtClean="0"/>
              <a:t>9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2178022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met 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afbeelding 4" title="Decoratief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4288"/>
            <a:ext cx="12192000" cy="4618512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nl-NL" noProof="0"/>
              <a:t>Klik op het pictogram als u een afbeelding wilt toevoegen</a:t>
            </a:r>
            <a:endParaRPr lang="nl-NL" noProof="0" dirty="0"/>
          </a:p>
        </p:txBody>
      </p:sp>
      <p:sp>
        <p:nvSpPr>
          <p:cNvPr id="2" name="Rechthoek 1">
            <a:extLst>
              <a:ext uri="{FF2B5EF4-FFF2-40B4-BE49-F238E27FC236}">
                <a16:creationId xmlns:a16="http://schemas.microsoft.com/office/drawing/2014/main" id="{BB940F57-02B1-4B56-8BA7-24557BFCBB01}"/>
              </a:ext>
            </a:extLst>
          </p:cNvPr>
          <p:cNvSpPr/>
          <p:nvPr userDrawn="1"/>
        </p:nvSpPr>
        <p:spPr>
          <a:xfrm>
            <a:off x="0" y="4622800"/>
            <a:ext cx="12192000" cy="223091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nl-NL" noProof="0" dirty="0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5037721"/>
            <a:ext cx="9575801" cy="891250"/>
          </a:xfrm>
        </p:spPr>
        <p:txBody>
          <a:bodyPr rtlCol="0" anchor="t">
            <a:noAutofit/>
          </a:bodyPr>
          <a:lstStyle>
            <a:lvl1pPr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nl-NL" noProof="0" dirty="0"/>
              <a:t>KLIK OM TITEL TOE TE VOEGEN</a:t>
            </a:r>
          </a:p>
        </p:txBody>
      </p:sp>
      <p:sp>
        <p:nvSpPr>
          <p:cNvPr id="13" name="Tijdelijke aanduiding voor tekst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6125744"/>
            <a:ext cx="9575800" cy="338549"/>
          </a:xfrm>
        </p:spPr>
        <p:txBody>
          <a:bodyPr rtlCol="0">
            <a:normAutofit/>
          </a:bodyPr>
          <a:lstStyle>
            <a:lvl1pPr marL="0" indent="0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nl-NL" noProof="0" dirty="0"/>
              <a:t>HIER KOMT DE SUBTITEL</a:t>
            </a:r>
          </a:p>
        </p:txBody>
      </p:sp>
      <p:sp>
        <p:nvSpPr>
          <p:cNvPr id="5" name="Vorm 62" title="Decoratief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2321166" y="4604150"/>
            <a:ext cx="0" cy="2690794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nl-NL" sz="1500" noProof="0" dirty="0"/>
          </a:p>
        </p:txBody>
      </p:sp>
    </p:spTree>
    <p:extLst>
      <p:ext uri="{BB962C8B-B14F-4D97-AF65-F5344CB8AC3E}">
        <p14:creationId xmlns:p14="http://schemas.microsoft.com/office/powerpoint/2010/main" val="13994676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erdelerdia met afbeelding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afbeelding 4" title="Decoratief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3712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nl-NL" noProof="0"/>
              <a:t>Klik op het pictogram als u een afbeelding wilt toevoegen</a:t>
            </a:r>
            <a:endParaRPr lang="nl-NL" noProof="0" dirty="0"/>
          </a:p>
        </p:txBody>
      </p:sp>
      <p:sp>
        <p:nvSpPr>
          <p:cNvPr id="2" name="Rechthoek 1" title="Decoratief"/>
          <p:cNvSpPr/>
          <p:nvPr userDrawn="1"/>
        </p:nvSpPr>
        <p:spPr>
          <a:xfrm>
            <a:off x="4769712" y="3138616"/>
            <a:ext cx="7422288" cy="321275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nl-NL" noProof="0" dirty="0"/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0E919B9B-5D3F-4FF0-A499-8925E9560B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14413" y="4304207"/>
            <a:ext cx="6439156" cy="891250"/>
          </a:xfrm>
        </p:spPr>
        <p:txBody>
          <a:bodyPr rtlCol="0" anchor="t">
            <a:noAutofit/>
          </a:bodyPr>
          <a:lstStyle>
            <a:lvl1pPr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nl-NL" noProof="0" dirty="0"/>
              <a:t>KLIK OM TITEL TOE TE VOEGEN</a:t>
            </a:r>
          </a:p>
        </p:txBody>
      </p:sp>
      <p:sp>
        <p:nvSpPr>
          <p:cNvPr id="9" name="Tijdelijke aanduiding voor tekst 12">
            <a:extLst>
              <a:ext uri="{FF2B5EF4-FFF2-40B4-BE49-F238E27FC236}">
                <a16:creationId xmlns:a16="http://schemas.microsoft.com/office/drawing/2014/main" id="{89A80859-BDA6-44AA-A750-4E06108B9B2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14413" y="5505120"/>
            <a:ext cx="6439155" cy="338549"/>
          </a:xfrm>
        </p:spPr>
        <p:txBody>
          <a:bodyPr rtlCol="0">
            <a:normAutofit/>
          </a:bodyPr>
          <a:lstStyle>
            <a:lvl1pPr marL="0" indent="0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nl-NL" noProof="0" dirty="0"/>
              <a:t>HIER KOMT DE SUBTITEL</a:t>
            </a:r>
          </a:p>
        </p:txBody>
      </p:sp>
      <p:sp>
        <p:nvSpPr>
          <p:cNvPr id="6" name="Vorm 62" title="Decoratief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208815" y="4226947"/>
            <a:ext cx="1" cy="218880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nl-NL" sz="1500" noProof="0" dirty="0"/>
          </a:p>
        </p:txBody>
      </p:sp>
    </p:spTree>
    <p:extLst>
      <p:ext uri="{BB962C8B-B14F-4D97-AF65-F5344CB8AC3E}">
        <p14:creationId xmlns:p14="http://schemas.microsoft.com/office/powerpoint/2010/main" val="42356504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verdeler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afbeelding 4" title="Decoratief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3712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nl-NL" noProof="0"/>
              <a:t>Klik op het pictogram als u een afbeelding wilt toevoegen</a:t>
            </a:r>
            <a:endParaRPr lang="nl-NL" noProof="0" dirty="0"/>
          </a:p>
        </p:txBody>
      </p:sp>
      <p:sp>
        <p:nvSpPr>
          <p:cNvPr id="2" name="Rechthoek 1" title="Decoratief"/>
          <p:cNvSpPr/>
          <p:nvPr userDrawn="1"/>
        </p:nvSpPr>
        <p:spPr>
          <a:xfrm>
            <a:off x="0" y="4387695"/>
            <a:ext cx="12192000" cy="2196780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nl-NL" noProof="0" dirty="0"/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0E919B9B-5D3F-4FF0-A499-8925E9560B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0821" y="4395670"/>
            <a:ext cx="6826342" cy="2188805"/>
          </a:xfrm>
        </p:spPr>
        <p:txBody>
          <a:bodyPr rIns="457200" rtlCol="0" anchor="ctr">
            <a:noAutofit/>
          </a:bodyPr>
          <a:lstStyle>
            <a:lvl1pPr algn="r"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nl-NL" noProof="0" dirty="0"/>
              <a:t>KLIK OM TITEL TOE TE VOEGEN</a:t>
            </a:r>
          </a:p>
        </p:txBody>
      </p:sp>
      <p:sp>
        <p:nvSpPr>
          <p:cNvPr id="12" name="Tijdelijke aanduiding voor tekst 12">
            <a:extLst>
              <a:ext uri="{FF2B5EF4-FFF2-40B4-BE49-F238E27FC236}">
                <a16:creationId xmlns:a16="http://schemas.microsoft.com/office/drawing/2014/main" id="{89A80859-BDA6-44AA-A750-4E06108B9B2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337164" y="4387695"/>
            <a:ext cx="4527458" cy="2196780"/>
          </a:xfrm>
          <a:noFill/>
        </p:spPr>
        <p:txBody>
          <a:bodyPr lIns="274320" tIns="182880" rIns="182880" bIns="182880" rtlCol="0" anchor="ctr">
            <a:normAutofit/>
          </a:bodyPr>
          <a:lstStyle>
            <a:lvl1pPr marL="0" indent="0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nl-NL" noProof="0" dirty="0"/>
              <a:t>HIER KOMT DE SUBTITEL</a:t>
            </a:r>
          </a:p>
        </p:txBody>
      </p:sp>
      <p:sp>
        <p:nvSpPr>
          <p:cNvPr id="13" name="Vorm 62" title="Decoratief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flipV="1">
            <a:off x="7337163" y="4742580"/>
            <a:ext cx="1" cy="1494984"/>
          </a:xfrm>
          <a:prstGeom prst="line">
            <a:avLst/>
          </a:prstGeom>
          <a:ln w="76200">
            <a:solidFill>
              <a:schemeClr val="bg1"/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nl-NL" sz="1500" noProof="0" dirty="0"/>
          </a:p>
        </p:txBody>
      </p:sp>
    </p:spTree>
    <p:extLst>
      <p:ext uri="{BB962C8B-B14F-4D97-AF65-F5344CB8AC3E}">
        <p14:creationId xmlns:p14="http://schemas.microsoft.com/office/powerpoint/2010/main" val="9341788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Aangepaste indelin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08AC775-D0E4-4AE8-B104-8AF0CC9954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6626" y="3727361"/>
            <a:ext cx="2275389" cy="1025525"/>
          </a:xfrm>
          <a:noFill/>
        </p:spPr>
        <p:txBody>
          <a:bodyPr vert="horz" lIns="0" tIns="45720" rIns="91440" bIns="0" rtlCol="0" anchor="b">
            <a:noAutofit/>
          </a:bodyPr>
          <a:lstStyle>
            <a:lvl1pPr>
              <a:defRPr lang="en-US" sz="5000" b="1">
                <a:solidFill>
                  <a:schemeClr val="tx2"/>
                </a:solidFill>
                <a:latin typeface="+mj-lt"/>
              </a:defRPr>
            </a:lvl1pPr>
          </a:lstStyle>
          <a:p>
            <a:pPr marL="0" lvl="0" rtl="0"/>
            <a:r>
              <a:rPr lang="nl-NL" noProof="0" dirty="0"/>
              <a:t>Agenda</a:t>
            </a:r>
          </a:p>
        </p:txBody>
      </p:sp>
      <p:sp>
        <p:nvSpPr>
          <p:cNvPr id="29" name="Tijdelijke aanduiding voor afbeelding 28" title="Decoratief">
            <a:extLst>
              <a:ext uri="{FF2B5EF4-FFF2-40B4-BE49-F238E27FC236}">
                <a16:creationId xmlns:a16="http://schemas.microsoft.com/office/drawing/2014/main" id="{AA648B5A-E380-4E42-882E-71EBF6838E2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634413" y="812800"/>
            <a:ext cx="3557587" cy="5232400"/>
          </a:xfrm>
        </p:spPr>
        <p:txBody>
          <a:bodyPr rtlCol="0"/>
          <a:lstStyle/>
          <a:p>
            <a:pPr rtl="0"/>
            <a:r>
              <a:rPr lang="nl-NL" noProof="0"/>
              <a:t>Klik op het pictogram als u een afbeelding wilt toevoegen</a:t>
            </a:r>
            <a:endParaRPr lang="nl-NL" noProof="0" dirty="0"/>
          </a:p>
        </p:txBody>
      </p:sp>
      <p:sp>
        <p:nvSpPr>
          <p:cNvPr id="32" name="Tijdelijke aanduiding voor tekst 30">
            <a:extLst>
              <a:ext uri="{FF2B5EF4-FFF2-40B4-BE49-F238E27FC236}">
                <a16:creationId xmlns:a16="http://schemas.microsoft.com/office/drawing/2014/main" id="{A0A47E85-3BCA-460F-8AB1-52D89AC152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55313" y="879710"/>
            <a:ext cx="4294206" cy="755650"/>
          </a:xfrm>
        </p:spPr>
        <p:txBody>
          <a:bodyPr rtlCol="0" anchor="ctr">
            <a:normAutofit/>
          </a:bodyPr>
          <a:lstStyle>
            <a:lvl1pPr marL="0" indent="0"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nl-NL" noProof="0" dirty="0"/>
              <a:t>Klik om de tekststijlen van </a:t>
            </a:r>
            <a:br>
              <a:rPr lang="nl-NL" noProof="0" dirty="0"/>
            </a:br>
            <a:r>
              <a:rPr lang="nl-NL" noProof="0" dirty="0"/>
              <a:t>het model te bewerken</a:t>
            </a:r>
          </a:p>
        </p:txBody>
      </p:sp>
      <p:sp>
        <p:nvSpPr>
          <p:cNvPr id="33" name="Tijdelijke aanduiding voor tekst 30">
            <a:extLst>
              <a:ext uri="{FF2B5EF4-FFF2-40B4-BE49-F238E27FC236}">
                <a16:creationId xmlns:a16="http://schemas.microsoft.com/office/drawing/2014/main" id="{D357C748-EEC9-489A-BCC6-CA3A91E3F2A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55313" y="1956155"/>
            <a:ext cx="4294206" cy="7556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nl-NL" noProof="0" dirty="0"/>
              <a:t>Klik om de tekststijlen van </a:t>
            </a:r>
            <a:br>
              <a:rPr lang="nl-NL" noProof="0" dirty="0"/>
            </a:br>
            <a:r>
              <a:rPr lang="nl-NL" noProof="0" dirty="0"/>
              <a:t>het model te bewerken</a:t>
            </a:r>
          </a:p>
        </p:txBody>
      </p:sp>
      <p:sp>
        <p:nvSpPr>
          <p:cNvPr id="34" name="Tijdelijke aanduiding voor tekst 30">
            <a:extLst>
              <a:ext uri="{FF2B5EF4-FFF2-40B4-BE49-F238E27FC236}">
                <a16:creationId xmlns:a16="http://schemas.microsoft.com/office/drawing/2014/main" id="{59136E3C-98E8-457D-ABD1-BA278DBB491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55313" y="3032600"/>
            <a:ext cx="4294206" cy="7556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nl-NL" noProof="0" dirty="0"/>
              <a:t>Klik om de tekststijlen van </a:t>
            </a:r>
            <a:br>
              <a:rPr lang="nl-NL" noProof="0" dirty="0"/>
            </a:br>
            <a:r>
              <a:rPr lang="nl-NL" noProof="0" dirty="0"/>
              <a:t>het model te bewerken</a:t>
            </a:r>
          </a:p>
        </p:txBody>
      </p:sp>
      <p:sp>
        <p:nvSpPr>
          <p:cNvPr id="35" name="Tijdelijke aanduiding voor tekst 30">
            <a:extLst>
              <a:ext uri="{FF2B5EF4-FFF2-40B4-BE49-F238E27FC236}">
                <a16:creationId xmlns:a16="http://schemas.microsoft.com/office/drawing/2014/main" id="{3F9938E0-7CFD-4C1C-88B0-388D25B8B1B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55313" y="4109045"/>
            <a:ext cx="4294206" cy="7556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nl-NL" noProof="0" dirty="0"/>
              <a:t>Klik om de tekststijlen van </a:t>
            </a:r>
            <a:br>
              <a:rPr lang="nl-NL" noProof="0" dirty="0"/>
            </a:br>
            <a:r>
              <a:rPr lang="nl-NL" noProof="0" dirty="0"/>
              <a:t>het model te bewerken</a:t>
            </a:r>
          </a:p>
        </p:txBody>
      </p:sp>
      <p:sp>
        <p:nvSpPr>
          <p:cNvPr id="36" name="Tijdelijke aanduiding voor tekst 30">
            <a:extLst>
              <a:ext uri="{FF2B5EF4-FFF2-40B4-BE49-F238E27FC236}">
                <a16:creationId xmlns:a16="http://schemas.microsoft.com/office/drawing/2014/main" id="{D274E9A2-3272-442A-A247-A383255C45F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155313" y="5185490"/>
            <a:ext cx="4294206" cy="7556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nl-NL" noProof="0" dirty="0"/>
              <a:t>Klik om de tekststijlen van </a:t>
            </a:r>
            <a:br>
              <a:rPr lang="nl-NL" noProof="0" dirty="0"/>
            </a:br>
            <a:r>
              <a:rPr lang="nl-NL" noProof="0" dirty="0"/>
              <a:t>het model te bewerken</a:t>
            </a:r>
          </a:p>
        </p:txBody>
      </p:sp>
      <p:sp>
        <p:nvSpPr>
          <p:cNvPr id="42" name="Vorm 62" title="Decoratief">
            <a:extLst>
              <a:ext uri="{FF2B5EF4-FFF2-40B4-BE49-F238E27FC236}">
                <a16:creationId xmlns:a16="http://schemas.microsoft.com/office/drawing/2014/main" id="{2683CBB0-468F-4DD2-853B-FBFFA91B662E}"/>
              </a:ext>
            </a:extLst>
          </p:cNvPr>
          <p:cNvSpPr/>
          <p:nvPr userDrawn="1"/>
        </p:nvSpPr>
        <p:spPr>
          <a:xfrm rot="16200000" flipV="1">
            <a:off x="1829737" y="3861585"/>
            <a:ext cx="0" cy="2006220"/>
          </a:xfrm>
          <a:prstGeom prst="line">
            <a:avLst/>
          </a:prstGeom>
          <a:ln w="76200">
            <a:solidFill>
              <a:schemeClr val="accent1">
                <a:alpha val="97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nl-NL" sz="1500" noProof="0" dirty="0"/>
          </a:p>
        </p:txBody>
      </p:sp>
    </p:spTree>
    <p:extLst>
      <p:ext uri="{BB962C8B-B14F-4D97-AF65-F5344CB8AC3E}">
        <p14:creationId xmlns:p14="http://schemas.microsoft.com/office/powerpoint/2010/main" val="12260604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Aangepaste indelin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jdelijke aanduiding voor afbeelding 28" title="Decoratief">
            <a:extLst>
              <a:ext uri="{FF2B5EF4-FFF2-40B4-BE49-F238E27FC236}">
                <a16:creationId xmlns:a16="http://schemas.microsoft.com/office/drawing/2014/main" id="{AA648B5A-E380-4E42-882E-71EBF6838E2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61244" y="2225040"/>
            <a:ext cx="4536079" cy="4632960"/>
          </a:xfrm>
        </p:spPr>
        <p:txBody>
          <a:bodyPr rtlCol="0"/>
          <a:lstStyle/>
          <a:p>
            <a:pPr rtl="0"/>
            <a:r>
              <a:rPr lang="nl-NL" noProof="0"/>
              <a:t>Klik op het pictogram als u een afbeelding wilt toevoegen</a:t>
            </a:r>
            <a:endParaRPr lang="nl-NL" noProof="0" dirty="0"/>
          </a:p>
        </p:txBody>
      </p:sp>
      <p:sp>
        <p:nvSpPr>
          <p:cNvPr id="32" name="Tijdelijke aanduiding voor tekst 30">
            <a:extLst>
              <a:ext uri="{FF2B5EF4-FFF2-40B4-BE49-F238E27FC236}">
                <a16:creationId xmlns:a16="http://schemas.microsoft.com/office/drawing/2014/main" id="{A0A47E85-3BCA-460F-8AB1-52D89AC152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21031" y="2055335"/>
            <a:ext cx="4294206" cy="755650"/>
          </a:xfrm>
        </p:spPr>
        <p:txBody>
          <a:bodyPr rtlCol="0" anchor="ctr">
            <a:normAutofit/>
          </a:bodyPr>
          <a:lstStyle>
            <a:lvl1pPr marL="0" indent="0"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nl-NL" noProof="0" dirty="0"/>
              <a:t>Klik om de tekststijlen van </a:t>
            </a:r>
            <a:br>
              <a:rPr lang="nl-NL" noProof="0" dirty="0"/>
            </a:br>
            <a:r>
              <a:rPr lang="nl-NL" noProof="0" dirty="0"/>
              <a:t>het model te bewerken</a:t>
            </a:r>
          </a:p>
        </p:txBody>
      </p:sp>
      <p:sp>
        <p:nvSpPr>
          <p:cNvPr id="33" name="Tijdelijke aanduiding voor tekst 30">
            <a:extLst>
              <a:ext uri="{FF2B5EF4-FFF2-40B4-BE49-F238E27FC236}">
                <a16:creationId xmlns:a16="http://schemas.microsoft.com/office/drawing/2014/main" id="{D357C748-EEC9-489A-BCC6-CA3A91E3F2A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21031" y="2782449"/>
            <a:ext cx="4294206" cy="7556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nl-NL" noProof="0" dirty="0"/>
              <a:t>Klik om de tekststijlen van </a:t>
            </a:r>
            <a:br>
              <a:rPr lang="nl-NL" noProof="0" dirty="0"/>
            </a:br>
            <a:r>
              <a:rPr lang="nl-NL" noProof="0" dirty="0"/>
              <a:t>het model te bewerken</a:t>
            </a:r>
          </a:p>
        </p:txBody>
      </p:sp>
      <p:sp>
        <p:nvSpPr>
          <p:cNvPr id="34" name="Tijdelijke aanduiding voor tekst 30">
            <a:extLst>
              <a:ext uri="{FF2B5EF4-FFF2-40B4-BE49-F238E27FC236}">
                <a16:creationId xmlns:a16="http://schemas.microsoft.com/office/drawing/2014/main" id="{59136E3C-98E8-457D-ABD1-BA278DBB491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21031" y="4352427"/>
            <a:ext cx="4294206" cy="7556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nl-NL" noProof="0" dirty="0"/>
              <a:t>Klik om de tekststijlen van </a:t>
            </a:r>
            <a:br>
              <a:rPr lang="nl-NL" noProof="0" dirty="0"/>
            </a:br>
            <a:r>
              <a:rPr lang="nl-NL" noProof="0" dirty="0"/>
              <a:t>het model te bewerken</a:t>
            </a:r>
          </a:p>
        </p:txBody>
      </p:sp>
      <p:sp>
        <p:nvSpPr>
          <p:cNvPr id="35" name="Tijdelijke aanduiding voor tekst 30">
            <a:extLst>
              <a:ext uri="{FF2B5EF4-FFF2-40B4-BE49-F238E27FC236}">
                <a16:creationId xmlns:a16="http://schemas.microsoft.com/office/drawing/2014/main" id="{3F9938E0-7CFD-4C1C-88B0-388D25B8B1B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21031" y="3567438"/>
            <a:ext cx="4294206" cy="7556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nl-NL" noProof="0" dirty="0"/>
              <a:t>Klik om de tekststijlen van </a:t>
            </a:r>
            <a:br>
              <a:rPr lang="nl-NL" noProof="0" dirty="0"/>
            </a:br>
            <a:r>
              <a:rPr lang="nl-NL" noProof="0" dirty="0"/>
              <a:t>het model te bewerken</a:t>
            </a:r>
          </a:p>
        </p:txBody>
      </p:sp>
      <p:sp>
        <p:nvSpPr>
          <p:cNvPr id="36" name="Tijdelijke aanduiding voor tekst 30">
            <a:extLst>
              <a:ext uri="{FF2B5EF4-FFF2-40B4-BE49-F238E27FC236}">
                <a16:creationId xmlns:a16="http://schemas.microsoft.com/office/drawing/2014/main" id="{D274E9A2-3272-442A-A247-A383255C45F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21031" y="5137415"/>
            <a:ext cx="4294206" cy="7556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nl-NL" noProof="0" dirty="0"/>
              <a:t>Klik om de tekststijlen van </a:t>
            </a:r>
            <a:br>
              <a:rPr lang="nl-NL" noProof="0" dirty="0"/>
            </a:br>
            <a:r>
              <a:rPr lang="nl-NL" noProof="0" dirty="0"/>
              <a:t>het model te bewerken</a:t>
            </a:r>
          </a:p>
        </p:txBody>
      </p:sp>
      <p:sp>
        <p:nvSpPr>
          <p:cNvPr id="3" name="Rechthoek 2" title="Decoratief">
            <a:extLst>
              <a:ext uri="{FF2B5EF4-FFF2-40B4-BE49-F238E27FC236}">
                <a16:creationId xmlns:a16="http://schemas.microsoft.com/office/drawing/2014/main" id="{E2F3CED5-D6C7-4A0B-B731-FDB78F4E3341}"/>
              </a:ext>
            </a:extLst>
          </p:cNvPr>
          <p:cNvSpPr/>
          <p:nvPr userDrawn="1"/>
        </p:nvSpPr>
        <p:spPr>
          <a:xfrm>
            <a:off x="353385" y="0"/>
            <a:ext cx="4572513" cy="205930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nl-NL" noProof="0" dirty="0"/>
          </a:p>
        </p:txBody>
      </p:sp>
      <p:sp>
        <p:nvSpPr>
          <p:cNvPr id="12" name="Vorm 62" title="Decoratief">
            <a:extLst>
              <a:ext uri="{FF2B5EF4-FFF2-40B4-BE49-F238E27FC236}">
                <a16:creationId xmlns:a16="http://schemas.microsoft.com/office/drawing/2014/main" id="{2683CBB0-468F-4DD2-853B-FBFFA91B662E}"/>
              </a:ext>
            </a:extLst>
          </p:cNvPr>
          <p:cNvSpPr/>
          <p:nvPr userDrawn="1"/>
        </p:nvSpPr>
        <p:spPr>
          <a:xfrm rot="16200000" flipV="1">
            <a:off x="1560255" y="445140"/>
            <a:ext cx="0" cy="1930310"/>
          </a:xfrm>
          <a:prstGeom prst="line">
            <a:avLst/>
          </a:prstGeom>
          <a:ln w="76200">
            <a:solidFill>
              <a:schemeClr val="accent2">
                <a:lumMod val="75000"/>
                <a:lumOff val="25000"/>
                <a:alpha val="97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nl-NL" sz="1500" noProof="0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08AC775-D0E4-4AE8-B104-8AF0CC9954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5100" y="192385"/>
            <a:ext cx="2275389" cy="1025525"/>
          </a:xfrm>
          <a:noFill/>
        </p:spPr>
        <p:txBody>
          <a:bodyPr vert="horz" lIns="0" tIns="45720" rIns="91440" bIns="0" rtlCol="0" anchor="b">
            <a:noAutofit/>
          </a:bodyPr>
          <a:lstStyle>
            <a:lvl1pPr>
              <a:defRPr lang="en-US" sz="5000" b="1">
                <a:solidFill>
                  <a:schemeClr val="bg1"/>
                </a:solidFill>
                <a:latin typeface="+mj-lt"/>
              </a:defRPr>
            </a:lvl1pPr>
          </a:lstStyle>
          <a:p>
            <a:pPr marL="0" lvl="0" rtl="0"/>
            <a:r>
              <a:rPr lang="nl-NL" noProof="0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5950430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Aangepaste indelin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jdelijke aanduiding voor afbeelding 28" title="Decoratief">
            <a:extLst>
              <a:ext uri="{FF2B5EF4-FFF2-40B4-BE49-F238E27FC236}">
                <a16:creationId xmlns:a16="http://schemas.microsoft.com/office/drawing/2014/main" id="{AA648B5A-E380-4E42-882E-71EBF6838E2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64877" y="0"/>
            <a:ext cx="5927124" cy="6858000"/>
          </a:xfrm>
        </p:spPr>
        <p:txBody>
          <a:bodyPr rtlCol="0"/>
          <a:lstStyle/>
          <a:p>
            <a:pPr rtl="0"/>
            <a:r>
              <a:rPr lang="nl-NL" noProof="0"/>
              <a:t>Klik op het pictogram als u een afbeelding wilt toevoegen</a:t>
            </a:r>
            <a:endParaRPr lang="nl-NL" noProof="0" dirty="0"/>
          </a:p>
        </p:txBody>
      </p:sp>
      <p:sp>
        <p:nvSpPr>
          <p:cNvPr id="32" name="Tijdelijke aanduiding voor tekst 30">
            <a:extLst>
              <a:ext uri="{FF2B5EF4-FFF2-40B4-BE49-F238E27FC236}">
                <a16:creationId xmlns:a16="http://schemas.microsoft.com/office/drawing/2014/main" id="{A0A47E85-3BCA-460F-8AB1-52D89AC152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1529" y="2348736"/>
            <a:ext cx="4294206" cy="755650"/>
          </a:xfrm>
        </p:spPr>
        <p:txBody>
          <a:bodyPr rtlCol="0" anchor="ctr">
            <a:normAutofit/>
          </a:bodyPr>
          <a:lstStyle>
            <a:lvl1pPr marL="0" indent="0"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nl-NL" noProof="0" dirty="0"/>
              <a:t>Klik om de tekststijlen van </a:t>
            </a:r>
            <a:br>
              <a:rPr lang="nl-NL" noProof="0" dirty="0"/>
            </a:br>
            <a:r>
              <a:rPr lang="nl-NL" noProof="0" dirty="0"/>
              <a:t>het model te bewerken</a:t>
            </a:r>
          </a:p>
        </p:txBody>
      </p:sp>
      <p:sp>
        <p:nvSpPr>
          <p:cNvPr id="33" name="Tijdelijke aanduiding voor tekst 30">
            <a:extLst>
              <a:ext uri="{FF2B5EF4-FFF2-40B4-BE49-F238E27FC236}">
                <a16:creationId xmlns:a16="http://schemas.microsoft.com/office/drawing/2014/main" id="{D357C748-EEC9-489A-BCC6-CA3A91E3F2A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1529" y="3075850"/>
            <a:ext cx="4294206" cy="7556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nl-NL" noProof="0" dirty="0"/>
              <a:t>Klik om de tekststijlen van </a:t>
            </a:r>
            <a:br>
              <a:rPr lang="nl-NL" noProof="0" dirty="0"/>
            </a:br>
            <a:r>
              <a:rPr lang="nl-NL" noProof="0" dirty="0"/>
              <a:t>het model te bewerken</a:t>
            </a:r>
          </a:p>
        </p:txBody>
      </p:sp>
      <p:sp>
        <p:nvSpPr>
          <p:cNvPr id="34" name="Tijdelijke aanduiding voor tekst 30">
            <a:extLst>
              <a:ext uri="{FF2B5EF4-FFF2-40B4-BE49-F238E27FC236}">
                <a16:creationId xmlns:a16="http://schemas.microsoft.com/office/drawing/2014/main" id="{59136E3C-98E8-457D-ABD1-BA278DBB491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71529" y="4645828"/>
            <a:ext cx="4294206" cy="7556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nl-NL" noProof="0" dirty="0"/>
              <a:t>Klik om de tekststijlen van </a:t>
            </a:r>
            <a:br>
              <a:rPr lang="nl-NL" noProof="0" dirty="0"/>
            </a:br>
            <a:r>
              <a:rPr lang="nl-NL" noProof="0" dirty="0"/>
              <a:t>het model te bewerken</a:t>
            </a:r>
          </a:p>
        </p:txBody>
      </p:sp>
      <p:sp>
        <p:nvSpPr>
          <p:cNvPr id="35" name="Tijdelijke aanduiding voor tekst 30">
            <a:extLst>
              <a:ext uri="{FF2B5EF4-FFF2-40B4-BE49-F238E27FC236}">
                <a16:creationId xmlns:a16="http://schemas.microsoft.com/office/drawing/2014/main" id="{3F9938E0-7CFD-4C1C-88B0-388D25B8B1B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1529" y="3860839"/>
            <a:ext cx="4294206" cy="7556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nl-NL" noProof="0" dirty="0"/>
              <a:t>Klik om de tekststijlen van </a:t>
            </a:r>
            <a:br>
              <a:rPr lang="nl-NL" noProof="0" dirty="0"/>
            </a:br>
            <a:r>
              <a:rPr lang="nl-NL" noProof="0" dirty="0"/>
              <a:t>het model te bewerken</a:t>
            </a:r>
          </a:p>
        </p:txBody>
      </p:sp>
      <p:sp>
        <p:nvSpPr>
          <p:cNvPr id="36" name="Tijdelijke aanduiding voor tekst 30">
            <a:extLst>
              <a:ext uri="{FF2B5EF4-FFF2-40B4-BE49-F238E27FC236}">
                <a16:creationId xmlns:a16="http://schemas.microsoft.com/office/drawing/2014/main" id="{D274E9A2-3272-442A-A247-A383255C45F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1529" y="5430816"/>
            <a:ext cx="4294206" cy="7556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nl-NL" noProof="0" dirty="0"/>
              <a:t>Klik om de tekststijlen van </a:t>
            </a:r>
            <a:br>
              <a:rPr lang="nl-NL" noProof="0" dirty="0"/>
            </a:br>
            <a:r>
              <a:rPr lang="nl-NL" noProof="0" dirty="0"/>
              <a:t>het model te bewerken</a:t>
            </a:r>
          </a:p>
        </p:txBody>
      </p:sp>
      <p:sp>
        <p:nvSpPr>
          <p:cNvPr id="3" name="Rechthoek 2" title="Decoratief">
            <a:extLst>
              <a:ext uri="{FF2B5EF4-FFF2-40B4-BE49-F238E27FC236}">
                <a16:creationId xmlns:a16="http://schemas.microsoft.com/office/drawing/2014/main" id="{E2F3CED5-D6C7-4A0B-B731-FDB78F4E3341}"/>
              </a:ext>
            </a:extLst>
          </p:cNvPr>
          <p:cNvSpPr/>
          <p:nvPr userDrawn="1"/>
        </p:nvSpPr>
        <p:spPr>
          <a:xfrm>
            <a:off x="353385" y="0"/>
            <a:ext cx="4572513" cy="205930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nl-NL" noProof="0" dirty="0"/>
          </a:p>
        </p:txBody>
      </p:sp>
      <p:sp>
        <p:nvSpPr>
          <p:cNvPr id="12" name="Vorm 62" title="Decoratief">
            <a:extLst>
              <a:ext uri="{FF2B5EF4-FFF2-40B4-BE49-F238E27FC236}">
                <a16:creationId xmlns:a16="http://schemas.microsoft.com/office/drawing/2014/main" id="{2683CBB0-468F-4DD2-853B-FBFFA91B662E}"/>
              </a:ext>
            </a:extLst>
          </p:cNvPr>
          <p:cNvSpPr/>
          <p:nvPr userDrawn="1"/>
        </p:nvSpPr>
        <p:spPr>
          <a:xfrm rot="16200000" flipV="1">
            <a:off x="1560255" y="445140"/>
            <a:ext cx="0" cy="1930310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  <a:alpha val="97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nl-NL" sz="1500" noProof="0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08AC775-D0E4-4AE8-B104-8AF0CC9954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5100" y="192385"/>
            <a:ext cx="2275389" cy="1025525"/>
          </a:xfrm>
          <a:noFill/>
        </p:spPr>
        <p:txBody>
          <a:bodyPr vert="horz" lIns="0" tIns="45720" rIns="91440" bIns="0" rtlCol="0" anchor="b">
            <a:noAutofit/>
          </a:bodyPr>
          <a:lstStyle>
            <a:lvl1pPr>
              <a:defRPr lang="en-US" sz="5000" b="1">
                <a:solidFill>
                  <a:schemeClr val="bg1"/>
                </a:solidFill>
                <a:latin typeface="+mj-lt"/>
              </a:defRPr>
            </a:lvl1pPr>
          </a:lstStyle>
          <a:p>
            <a:pPr marL="0" lvl="0" rtl="0"/>
            <a:r>
              <a:rPr lang="nl-NL" noProof="0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5734128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Aangepaste indelin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jdelijke aanduiding voor afbeelding 28" title="Decoratief">
            <a:extLst>
              <a:ext uri="{FF2B5EF4-FFF2-40B4-BE49-F238E27FC236}">
                <a16:creationId xmlns:a16="http://schemas.microsoft.com/office/drawing/2014/main" id="{AA648B5A-E380-4E42-882E-71EBF6838E2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" y="0"/>
            <a:ext cx="4910666" cy="6858000"/>
          </a:xfrm>
        </p:spPr>
        <p:txBody>
          <a:bodyPr rtlCol="0"/>
          <a:lstStyle/>
          <a:p>
            <a:pPr rtl="0"/>
            <a:r>
              <a:rPr lang="nl-NL" noProof="0"/>
              <a:t>Klik op het pictogram als u een afbeelding wilt toevoegen</a:t>
            </a:r>
            <a:endParaRPr lang="nl-NL" noProof="0" dirty="0"/>
          </a:p>
        </p:txBody>
      </p:sp>
      <p:sp>
        <p:nvSpPr>
          <p:cNvPr id="3" name="Rechthoek 2" title="Decoratief"/>
          <p:cNvSpPr/>
          <p:nvPr userDrawn="1"/>
        </p:nvSpPr>
        <p:spPr>
          <a:xfrm>
            <a:off x="4910667" y="0"/>
            <a:ext cx="117404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nl-NL" noProof="0" dirty="0"/>
          </a:p>
        </p:txBody>
      </p:sp>
      <p:sp>
        <p:nvSpPr>
          <p:cNvPr id="32" name="Tijdelijke aanduiding voor tekst 30">
            <a:extLst>
              <a:ext uri="{FF2B5EF4-FFF2-40B4-BE49-F238E27FC236}">
                <a16:creationId xmlns:a16="http://schemas.microsoft.com/office/drawing/2014/main" id="{A0A47E85-3BCA-460F-8AB1-52D89AC152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95131" y="879710"/>
            <a:ext cx="4801847" cy="755650"/>
          </a:xfrm>
        </p:spPr>
        <p:txBody>
          <a:bodyPr rtlCol="0" anchor="ctr">
            <a:normAutofit/>
          </a:bodyPr>
          <a:lstStyle>
            <a:lvl1pPr marL="0" indent="0"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nl-NL" noProof="0" dirty="0"/>
              <a:t>Klik om de tekststijlen van </a:t>
            </a:r>
            <a:br>
              <a:rPr lang="nl-NL" noProof="0" dirty="0"/>
            </a:br>
            <a:r>
              <a:rPr lang="nl-NL" noProof="0" dirty="0"/>
              <a:t>het model te bewerken</a:t>
            </a:r>
          </a:p>
        </p:txBody>
      </p:sp>
      <p:sp>
        <p:nvSpPr>
          <p:cNvPr id="33" name="Tijdelijke aanduiding voor tekst 30">
            <a:extLst>
              <a:ext uri="{FF2B5EF4-FFF2-40B4-BE49-F238E27FC236}">
                <a16:creationId xmlns:a16="http://schemas.microsoft.com/office/drawing/2014/main" id="{D357C748-EEC9-489A-BCC6-CA3A91E3F2A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95131" y="1956155"/>
            <a:ext cx="4801847" cy="7556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nl-NL" noProof="0" dirty="0"/>
              <a:t>Klik om de tekststijlen van </a:t>
            </a:r>
            <a:br>
              <a:rPr lang="nl-NL" noProof="0" dirty="0"/>
            </a:br>
            <a:r>
              <a:rPr lang="nl-NL" noProof="0" dirty="0"/>
              <a:t>het model te bewerken</a:t>
            </a:r>
          </a:p>
        </p:txBody>
      </p:sp>
      <p:sp>
        <p:nvSpPr>
          <p:cNvPr id="34" name="Tijdelijke aanduiding voor tekst 30">
            <a:extLst>
              <a:ext uri="{FF2B5EF4-FFF2-40B4-BE49-F238E27FC236}">
                <a16:creationId xmlns:a16="http://schemas.microsoft.com/office/drawing/2014/main" id="{59136E3C-98E8-457D-ABD1-BA278DBB491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95131" y="3032600"/>
            <a:ext cx="4801847" cy="7556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nl-NL" noProof="0" dirty="0"/>
              <a:t>Klik om de tekststijlen van </a:t>
            </a:r>
            <a:br>
              <a:rPr lang="nl-NL" noProof="0" dirty="0"/>
            </a:br>
            <a:r>
              <a:rPr lang="nl-NL" noProof="0" dirty="0"/>
              <a:t>het model te bewerken</a:t>
            </a:r>
          </a:p>
        </p:txBody>
      </p:sp>
      <p:sp>
        <p:nvSpPr>
          <p:cNvPr id="35" name="Tijdelijke aanduiding voor tekst 30">
            <a:extLst>
              <a:ext uri="{FF2B5EF4-FFF2-40B4-BE49-F238E27FC236}">
                <a16:creationId xmlns:a16="http://schemas.microsoft.com/office/drawing/2014/main" id="{3F9938E0-7CFD-4C1C-88B0-388D25B8B1B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95131" y="4109045"/>
            <a:ext cx="4801847" cy="7556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nl-NL" noProof="0" dirty="0"/>
              <a:t>Klik om de tekststijlen van </a:t>
            </a:r>
            <a:br>
              <a:rPr lang="nl-NL" noProof="0" dirty="0"/>
            </a:br>
            <a:r>
              <a:rPr lang="nl-NL" noProof="0" dirty="0"/>
              <a:t>het model te bewerken</a:t>
            </a:r>
          </a:p>
        </p:txBody>
      </p:sp>
      <p:sp>
        <p:nvSpPr>
          <p:cNvPr id="36" name="Tijdelijke aanduiding voor tekst 30">
            <a:extLst>
              <a:ext uri="{FF2B5EF4-FFF2-40B4-BE49-F238E27FC236}">
                <a16:creationId xmlns:a16="http://schemas.microsoft.com/office/drawing/2014/main" id="{D274E9A2-3272-442A-A247-A383255C45F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95131" y="5185490"/>
            <a:ext cx="4801847" cy="7556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nl-NL" noProof="0" dirty="0"/>
              <a:t>Klik om de tekststijlen van </a:t>
            </a:r>
            <a:br>
              <a:rPr lang="nl-NL" noProof="0" dirty="0"/>
            </a:br>
            <a:r>
              <a:rPr lang="nl-NL" noProof="0" dirty="0"/>
              <a:t>het model te bewerken</a:t>
            </a:r>
          </a:p>
        </p:txBody>
      </p:sp>
      <p:sp>
        <p:nvSpPr>
          <p:cNvPr id="37" name="Tijdelijke aanduiding voor tekst 30">
            <a:extLst>
              <a:ext uri="{FF2B5EF4-FFF2-40B4-BE49-F238E27FC236}">
                <a16:creationId xmlns:a16="http://schemas.microsoft.com/office/drawing/2014/main" id="{2D435A30-7C8E-4847-B027-91CBFA15922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84074" y="879710"/>
            <a:ext cx="741082" cy="755650"/>
          </a:xfrm>
        </p:spPr>
        <p:txBody>
          <a:bodyPr rIns="0" rtlCol="0" anchor="ctr">
            <a:noAutofit/>
          </a:bodyPr>
          <a:lstStyle>
            <a:lvl1pPr marL="0" indent="0" algn="r">
              <a:buNone/>
              <a:defRPr sz="60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nl-NL" noProof="0" dirty="0"/>
              <a:t>1</a:t>
            </a:r>
          </a:p>
        </p:txBody>
      </p:sp>
      <p:sp>
        <p:nvSpPr>
          <p:cNvPr id="38" name="Tijdelijke aanduiding voor tekst 30">
            <a:extLst>
              <a:ext uri="{FF2B5EF4-FFF2-40B4-BE49-F238E27FC236}">
                <a16:creationId xmlns:a16="http://schemas.microsoft.com/office/drawing/2014/main" id="{819BB324-34C6-4FF7-8780-D294AC6EC5A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84074" y="1956155"/>
            <a:ext cx="741082" cy="755650"/>
          </a:xfrm>
        </p:spPr>
        <p:txBody>
          <a:bodyPr rIns="0" rtlCol="0" anchor="ctr">
            <a:noAutofit/>
          </a:bodyPr>
          <a:lstStyle>
            <a:lvl1pPr marL="0" indent="0" algn="r">
              <a:buNone/>
              <a:defRPr sz="60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nl-NL" noProof="0" dirty="0"/>
              <a:t>2</a:t>
            </a:r>
          </a:p>
        </p:txBody>
      </p:sp>
      <p:sp>
        <p:nvSpPr>
          <p:cNvPr id="39" name="Tijdelijke aanduiding voor tekst 30">
            <a:extLst>
              <a:ext uri="{FF2B5EF4-FFF2-40B4-BE49-F238E27FC236}">
                <a16:creationId xmlns:a16="http://schemas.microsoft.com/office/drawing/2014/main" id="{43B3C496-FB0A-4924-A341-696D17E2D9C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084074" y="3032600"/>
            <a:ext cx="741082" cy="755650"/>
          </a:xfrm>
        </p:spPr>
        <p:txBody>
          <a:bodyPr rIns="0" rtlCol="0" anchor="ctr">
            <a:noAutofit/>
          </a:bodyPr>
          <a:lstStyle>
            <a:lvl1pPr marL="0" indent="0" algn="r">
              <a:buNone/>
              <a:defRPr sz="60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nl-NL" noProof="0" dirty="0"/>
              <a:t>3</a:t>
            </a:r>
          </a:p>
        </p:txBody>
      </p:sp>
      <p:sp>
        <p:nvSpPr>
          <p:cNvPr id="40" name="Tijdelijke aanduiding voor tekst 30">
            <a:extLst>
              <a:ext uri="{FF2B5EF4-FFF2-40B4-BE49-F238E27FC236}">
                <a16:creationId xmlns:a16="http://schemas.microsoft.com/office/drawing/2014/main" id="{FEACD5FF-800E-4BB0-82F3-2E0AEF1215D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084074" y="4109045"/>
            <a:ext cx="741082" cy="755650"/>
          </a:xfrm>
        </p:spPr>
        <p:txBody>
          <a:bodyPr rIns="0" rtlCol="0" anchor="ctr">
            <a:noAutofit/>
          </a:bodyPr>
          <a:lstStyle>
            <a:lvl1pPr marL="0" indent="0" algn="r">
              <a:buNone/>
              <a:defRPr sz="60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nl-NL" noProof="0" dirty="0"/>
              <a:t>4</a:t>
            </a:r>
          </a:p>
        </p:txBody>
      </p:sp>
      <p:sp>
        <p:nvSpPr>
          <p:cNvPr id="41" name="Tijdelijke aanduiding voor tekst 30">
            <a:extLst>
              <a:ext uri="{FF2B5EF4-FFF2-40B4-BE49-F238E27FC236}">
                <a16:creationId xmlns:a16="http://schemas.microsoft.com/office/drawing/2014/main" id="{58B97284-E1BE-4DCD-9CC1-C441D1A8573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084074" y="5185490"/>
            <a:ext cx="741082" cy="755650"/>
          </a:xfrm>
        </p:spPr>
        <p:txBody>
          <a:bodyPr rIns="0" rtlCol="0" anchor="ctr">
            <a:noAutofit/>
          </a:bodyPr>
          <a:lstStyle>
            <a:lvl1pPr marL="0" indent="0" algn="r">
              <a:buNone/>
              <a:defRPr sz="60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nl-NL" noProof="0" dirty="0"/>
              <a:t>5</a:t>
            </a:r>
          </a:p>
        </p:txBody>
      </p:sp>
      <p:sp>
        <p:nvSpPr>
          <p:cNvPr id="15" name="Titel 1">
            <a:extLst>
              <a:ext uri="{FF2B5EF4-FFF2-40B4-BE49-F238E27FC236}">
                <a16:creationId xmlns:a16="http://schemas.microsoft.com/office/drawing/2014/main" id="{408AC775-D0E4-4AE8-B104-8AF0CC9954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6626" y="3727361"/>
            <a:ext cx="2275389" cy="1025525"/>
          </a:xfrm>
          <a:noFill/>
        </p:spPr>
        <p:txBody>
          <a:bodyPr vert="horz" lIns="0" tIns="45720" rIns="91440" bIns="0" rtlCol="0" anchor="b">
            <a:noAutofit/>
          </a:bodyPr>
          <a:lstStyle>
            <a:lvl1pPr>
              <a:defRPr lang="en-US" sz="5000" b="1">
                <a:solidFill>
                  <a:schemeClr val="tx2"/>
                </a:solidFill>
                <a:latin typeface="+mj-lt"/>
              </a:defRPr>
            </a:lvl1pPr>
          </a:lstStyle>
          <a:p>
            <a:pPr marL="0" lvl="0" rtl="0"/>
            <a:r>
              <a:rPr lang="nl-NL" noProof="0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42831458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angepaste inde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9354" y="2596916"/>
            <a:ext cx="4385841" cy="1325563"/>
          </a:xfrm>
        </p:spPr>
        <p:txBody>
          <a:bodyPr rtlCol="0" anchor="b"/>
          <a:lstStyle>
            <a:lvl1pPr algn="l">
              <a:defRPr>
                <a:latin typeface="+mj-lt"/>
              </a:defRPr>
            </a:lvl1pPr>
          </a:lstStyle>
          <a:p>
            <a:pPr rtl="0"/>
            <a:r>
              <a:rPr lang="nl-NL" noProof="0"/>
              <a:t>Klik om stijl te bewerken</a:t>
            </a:r>
            <a:endParaRPr lang="nl-NL" noProof="0" dirty="0"/>
          </a:p>
        </p:txBody>
      </p:sp>
      <p:sp>
        <p:nvSpPr>
          <p:cNvPr id="5" name="Tijdelijke aanduiding voor afbeelding 4" title="Decoratief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1"/>
            <a:ext cx="6096000" cy="6858000"/>
          </a:xfrm>
        </p:spPr>
        <p:txBody>
          <a:bodyPr rtlCol="0"/>
          <a:lstStyle/>
          <a:p>
            <a:pPr rtl="0"/>
            <a:r>
              <a:rPr lang="nl-NL" noProof="0"/>
              <a:t>Klik op het pictogram als u een afbeelding wilt toevoegen</a:t>
            </a:r>
            <a:endParaRPr lang="nl-NL" noProof="0" dirty="0"/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233D39E2-2188-4621-B115-A912A057E8A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9353" y="4628132"/>
            <a:ext cx="4385841" cy="1325562"/>
          </a:xfrm>
        </p:spPr>
        <p:txBody>
          <a:bodyPr rtlCol="0">
            <a:noAutofit/>
          </a:bodyPr>
          <a:lstStyle>
            <a:lvl1pPr marL="0" indent="0" algn="l">
              <a:lnSpc>
                <a:spcPct val="100000"/>
              </a:lnSpc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nl-NL" noProof="0"/>
              <a:t>Klikken om de tekststijl van het model te bewerken</a:t>
            </a:r>
          </a:p>
        </p:txBody>
      </p:sp>
      <p:sp>
        <p:nvSpPr>
          <p:cNvPr id="8" name="Tijdelijke aanduiding voor tekst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69353" y="4165142"/>
            <a:ext cx="4385841" cy="382749"/>
          </a:xfrm>
        </p:spPr>
        <p:txBody>
          <a:bodyPr rtlCol="0" anchor="b">
            <a:normAutofit/>
          </a:bodyPr>
          <a:lstStyle>
            <a:lvl1pPr marL="0" indent="0" algn="l">
              <a:buNone/>
              <a:defRPr sz="1600" b="1"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nl-NL" noProof="0"/>
              <a:t>Klikken om de tekststijl van het model te bewerken</a:t>
            </a:r>
          </a:p>
        </p:txBody>
      </p:sp>
      <p:sp>
        <p:nvSpPr>
          <p:cNvPr id="6" name="Vorm 62" title="Decoratief">
            <a:extLst>
              <a:ext uri="{FF2B5EF4-FFF2-40B4-BE49-F238E27FC236}">
                <a16:creationId xmlns:a16="http://schemas.microsoft.com/office/drawing/2014/main" id="{2683CBB0-468F-4DD2-853B-FBFFA91B662E}"/>
              </a:ext>
            </a:extLst>
          </p:cNvPr>
          <p:cNvSpPr/>
          <p:nvPr userDrawn="1"/>
        </p:nvSpPr>
        <p:spPr>
          <a:xfrm flipV="1">
            <a:off x="527427" y="1631760"/>
            <a:ext cx="0" cy="4321933"/>
          </a:xfrm>
          <a:prstGeom prst="line">
            <a:avLst/>
          </a:prstGeom>
          <a:ln w="76200">
            <a:solidFill>
              <a:schemeClr val="accent1">
                <a:alpha val="97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nl-NL" sz="1500" noProof="0" dirty="0"/>
          </a:p>
        </p:txBody>
      </p:sp>
      <p:sp>
        <p:nvSpPr>
          <p:cNvPr id="9" name="Tijdelijke aanduiding voor afbeelding 5" title="Decoratief">
            <a:extLst>
              <a:ext uri="{FF2B5EF4-FFF2-40B4-BE49-F238E27FC236}">
                <a16:creationId xmlns:a16="http://schemas.microsoft.com/office/drawing/2014/main" id="{EADDC907-00BA-437D-8631-DCDAA19616A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69354" y="1631760"/>
            <a:ext cx="804759" cy="804759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txBody>
          <a:bodyPr rtlCol="0">
            <a:normAutofit/>
          </a:bodyPr>
          <a:lstStyle>
            <a:lvl1pPr>
              <a:defRPr sz="800"/>
            </a:lvl1pPr>
          </a:lstStyle>
          <a:p>
            <a:pPr rtl="0"/>
            <a:r>
              <a:rPr lang="nl-NL" noProof="0"/>
              <a:t>Klik op het pictogram als u een afbeelding wilt toevoegen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98493421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Aangepaste inde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afbeelding 4" title="Decoratief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2808079"/>
            <a:ext cx="6096000" cy="4049920"/>
          </a:xfrm>
        </p:spPr>
        <p:txBody>
          <a:bodyPr rtlCol="0"/>
          <a:lstStyle/>
          <a:p>
            <a:pPr rtl="0"/>
            <a:r>
              <a:rPr lang="nl-NL" noProof="0"/>
              <a:t>Klik op het pictogram als u een afbeelding wilt toevoegen</a:t>
            </a:r>
            <a:endParaRPr lang="nl-NL" noProof="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1465"/>
            <a:ext cx="5257801" cy="1325563"/>
          </a:xfrm>
        </p:spPr>
        <p:txBody>
          <a:bodyPr rtlCol="0" anchor="b">
            <a:normAutofit/>
          </a:bodyPr>
          <a:lstStyle>
            <a:lvl1pPr algn="r">
              <a:defRPr sz="4000">
                <a:latin typeface="+mj-lt"/>
              </a:defRPr>
            </a:lvl1pPr>
          </a:lstStyle>
          <a:p>
            <a:pPr rtl="0"/>
            <a:r>
              <a:rPr lang="nl-NL" noProof="0"/>
              <a:t>Klik om stijl te bewerken</a:t>
            </a:r>
            <a:endParaRPr lang="nl-NL" noProof="0" dirty="0"/>
          </a:p>
        </p:txBody>
      </p:sp>
      <p:sp>
        <p:nvSpPr>
          <p:cNvPr id="9" name="Tijdelijke aanduiding voor tekst 6">
            <a:extLst>
              <a:ext uri="{FF2B5EF4-FFF2-40B4-BE49-F238E27FC236}">
                <a16:creationId xmlns:a16="http://schemas.microsoft.com/office/drawing/2014/main" id="{92EBEB66-5E12-4FD8-AC09-10C992CA7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87825" y="2808079"/>
            <a:ext cx="4312353" cy="382749"/>
          </a:xfrm>
        </p:spPr>
        <p:txBody>
          <a:bodyPr vert="horz" lIns="0" tIns="45720" rIns="91440" bIns="45720" rtlCol="0" anchor="b">
            <a:normAutofit/>
          </a:bodyPr>
          <a:lstStyle>
            <a:lvl1pPr>
              <a:defRPr lang="en-US" sz="1600" b="1" dirty="0">
                <a:latin typeface="+mj-lt"/>
              </a:defRPr>
            </a:lvl1pPr>
          </a:lstStyle>
          <a:p>
            <a:pPr marL="0" lvl="0" indent="0" rtl="0">
              <a:buNone/>
            </a:pPr>
            <a:r>
              <a:rPr lang="nl-NL" noProof="0" dirty="0"/>
              <a:t>Klik om hier titel toe te voegen</a:t>
            </a:r>
          </a:p>
        </p:txBody>
      </p:sp>
      <p:sp>
        <p:nvSpPr>
          <p:cNvPr id="10" name="Tijdelijke aanduiding voor tekst 3">
            <a:extLst>
              <a:ext uri="{FF2B5EF4-FFF2-40B4-BE49-F238E27FC236}">
                <a16:creationId xmlns:a16="http://schemas.microsoft.com/office/drawing/2014/main" id="{37EBF543-63D2-4169-AB73-3F4BD242FA6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987825" y="3212363"/>
            <a:ext cx="4312353" cy="2962659"/>
          </a:xfrm>
        </p:spPr>
        <p:txBody>
          <a:bodyPr lIns="0" tIns="72000" rtlCol="0">
            <a:normAutofit/>
          </a:bodyPr>
          <a:lstStyle>
            <a:lvl1pPr>
              <a:defRPr sz="1400">
                <a:latin typeface="+mn-lt"/>
              </a:defRPr>
            </a:lvl1pPr>
            <a:lvl2pPr>
              <a:defRPr sz="1200">
                <a:latin typeface="+mn-lt"/>
              </a:defRPr>
            </a:lvl2pPr>
            <a:lvl3pPr>
              <a:defRPr sz="1100">
                <a:latin typeface="+mn-lt"/>
              </a:defRPr>
            </a:lvl3pPr>
            <a:lvl4pPr>
              <a:defRPr sz="1050">
                <a:latin typeface="+mn-lt"/>
              </a:defRPr>
            </a:lvl4pPr>
            <a:lvl5pPr>
              <a:defRPr sz="1050">
                <a:latin typeface="+mn-lt"/>
              </a:defRPr>
            </a:lvl5pPr>
          </a:lstStyle>
          <a:p>
            <a:pPr lvl="0" rtl="0"/>
            <a:r>
              <a:rPr lang="nl-NL" noProof="0"/>
              <a:t>Klikken om de tekststijl van het model te bewerken</a:t>
            </a:r>
          </a:p>
          <a:p>
            <a:pPr lvl="1" rtl="0"/>
            <a:r>
              <a:rPr lang="nl-NL" noProof="0"/>
              <a:t>Tweede niveau</a:t>
            </a:r>
          </a:p>
          <a:p>
            <a:pPr lvl="2" rtl="0"/>
            <a:r>
              <a:rPr lang="nl-NL" noProof="0"/>
              <a:t>Derde niveau</a:t>
            </a:r>
          </a:p>
          <a:p>
            <a:pPr lvl="3" rtl="0"/>
            <a:r>
              <a:rPr lang="nl-NL" noProof="0"/>
              <a:t>Vierde niveau</a:t>
            </a:r>
          </a:p>
          <a:p>
            <a:pPr lvl="4" rtl="0"/>
            <a:r>
              <a:rPr lang="nl-NL" noProof="0"/>
              <a:t>Vijfde niveau</a:t>
            </a:r>
            <a:endParaRPr lang="nl-NL" noProof="0" dirty="0"/>
          </a:p>
        </p:txBody>
      </p:sp>
      <p:sp>
        <p:nvSpPr>
          <p:cNvPr id="11" name="Vorm 62" title="Decoratief">
            <a:extLst>
              <a:ext uri="{FF2B5EF4-FFF2-40B4-BE49-F238E27FC236}">
                <a16:creationId xmlns:a16="http://schemas.microsoft.com/office/drawing/2014/main" id="{2683CBB0-468F-4DD2-853B-FBFFA91B662E}"/>
              </a:ext>
            </a:extLst>
          </p:cNvPr>
          <p:cNvSpPr/>
          <p:nvPr userDrawn="1"/>
        </p:nvSpPr>
        <p:spPr>
          <a:xfrm rot="16200000" flipV="1">
            <a:off x="5130846" y="1256529"/>
            <a:ext cx="0" cy="1930310"/>
          </a:xfrm>
          <a:prstGeom prst="line">
            <a:avLst/>
          </a:prstGeom>
          <a:ln w="76200">
            <a:solidFill>
              <a:schemeClr val="accent1">
                <a:alpha val="97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nl-NL" sz="1500" noProof="0" dirty="0"/>
          </a:p>
        </p:txBody>
      </p:sp>
    </p:spTree>
    <p:extLst>
      <p:ext uri="{BB962C8B-B14F-4D97-AF65-F5344CB8AC3E}">
        <p14:creationId xmlns:p14="http://schemas.microsoft.com/office/powerpoint/2010/main" val="411441410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Aangepaste inde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hoek 2">
            <a:extLst>
              <a:ext uri="{FF2B5EF4-FFF2-40B4-BE49-F238E27FC236}">
                <a16:creationId xmlns:a16="http://schemas.microsoft.com/office/drawing/2014/main" id="{71E5DCEB-1CC8-4AEE-9DEC-6C62AD4FB42C}"/>
              </a:ext>
            </a:extLst>
          </p:cNvPr>
          <p:cNvSpPr/>
          <p:nvPr userDrawn="1"/>
        </p:nvSpPr>
        <p:spPr>
          <a:xfrm>
            <a:off x="0" y="3429000"/>
            <a:ext cx="6096001" cy="3429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nl-NL" noProof="0" dirty="0"/>
          </a:p>
        </p:txBody>
      </p:sp>
      <p:sp>
        <p:nvSpPr>
          <p:cNvPr id="13" name="Tijdelijke aanduiding voor afbeelding 4" title="Decoratief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6096000" cy="3429000"/>
          </a:xfrm>
        </p:spPr>
        <p:txBody>
          <a:bodyPr rtlCol="0"/>
          <a:lstStyle/>
          <a:p>
            <a:pPr rtl="0"/>
            <a:r>
              <a:rPr lang="nl-NL" noProof="0"/>
              <a:t>Klik op het pictogram als u een afbeelding wilt toevoegen</a:t>
            </a:r>
            <a:endParaRPr lang="nl-NL" noProof="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7825" y="1190909"/>
            <a:ext cx="4554008" cy="1325563"/>
          </a:xfrm>
        </p:spPr>
        <p:txBody>
          <a:bodyPr lIns="0" rtlCol="0" anchor="b">
            <a:normAutofit/>
          </a:bodyPr>
          <a:lstStyle>
            <a:lvl1pPr algn="l">
              <a:defRPr sz="4000">
                <a:latin typeface="+mj-lt"/>
              </a:defRPr>
            </a:lvl1pPr>
          </a:lstStyle>
          <a:p>
            <a:pPr rtl="0"/>
            <a:r>
              <a:rPr lang="nl-NL" noProof="0"/>
              <a:t>Klik om stijl te bewerken</a:t>
            </a:r>
            <a:endParaRPr lang="nl-NL" noProof="0" dirty="0"/>
          </a:p>
        </p:txBody>
      </p:sp>
      <p:sp>
        <p:nvSpPr>
          <p:cNvPr id="9" name="Tijdelijke aanduiding voor tekst 6">
            <a:extLst>
              <a:ext uri="{FF2B5EF4-FFF2-40B4-BE49-F238E27FC236}">
                <a16:creationId xmlns:a16="http://schemas.microsoft.com/office/drawing/2014/main" id="{92EBEB66-5E12-4FD8-AC09-10C992CA7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97253" y="2516138"/>
            <a:ext cx="4544580" cy="382749"/>
          </a:xfrm>
        </p:spPr>
        <p:txBody>
          <a:bodyPr vert="horz" lIns="0" tIns="45720" rIns="91440" bIns="45720" rtlCol="0" anchor="b">
            <a:normAutofit/>
          </a:bodyPr>
          <a:lstStyle>
            <a:lvl1pPr>
              <a:defRPr lang="en-US" sz="1600" b="1" dirty="0">
                <a:latin typeface="+mj-lt"/>
              </a:defRPr>
            </a:lvl1pPr>
          </a:lstStyle>
          <a:p>
            <a:pPr marL="0" lvl="0" indent="0" rtl="0">
              <a:buNone/>
            </a:pPr>
            <a:r>
              <a:rPr lang="nl-NL" noProof="0" dirty="0"/>
              <a:t>Klik om hier titel toe te voegen</a:t>
            </a:r>
          </a:p>
        </p:txBody>
      </p:sp>
      <p:sp>
        <p:nvSpPr>
          <p:cNvPr id="10" name="Tijdelijke aanduiding voor tekst 3">
            <a:extLst>
              <a:ext uri="{FF2B5EF4-FFF2-40B4-BE49-F238E27FC236}">
                <a16:creationId xmlns:a16="http://schemas.microsoft.com/office/drawing/2014/main" id="{37EBF543-63D2-4169-AB73-3F4BD242FA6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997253" y="2920422"/>
            <a:ext cx="4544580" cy="3226378"/>
          </a:xfrm>
        </p:spPr>
        <p:txBody>
          <a:bodyPr lIns="0" tIns="72000" rtlCol="0">
            <a:normAutofit/>
          </a:bodyPr>
          <a:lstStyle>
            <a:lvl1pPr>
              <a:defRPr sz="14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 rtl="0"/>
            <a:r>
              <a:rPr lang="nl-NL" noProof="0"/>
              <a:t>Klikken om de tekststijl van het model te bewerken</a:t>
            </a:r>
          </a:p>
          <a:p>
            <a:pPr lvl="1" rtl="0"/>
            <a:r>
              <a:rPr lang="nl-NL" noProof="0"/>
              <a:t>Tweede niveau</a:t>
            </a:r>
          </a:p>
          <a:p>
            <a:pPr lvl="2" rtl="0"/>
            <a:r>
              <a:rPr lang="nl-NL" noProof="0"/>
              <a:t>Derde niveau</a:t>
            </a:r>
          </a:p>
          <a:p>
            <a:pPr lvl="3" rtl="0"/>
            <a:r>
              <a:rPr lang="nl-NL" noProof="0"/>
              <a:t>Vierde niveau</a:t>
            </a:r>
          </a:p>
          <a:p>
            <a:pPr lvl="4" rtl="0"/>
            <a:r>
              <a:rPr lang="nl-NL" noProof="0"/>
              <a:t>Vijfde niveau</a:t>
            </a:r>
            <a:endParaRPr lang="nl-NL" noProof="0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9B53E20B-DD70-4AFB-9D9B-17969F880C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8199" y="3606800"/>
            <a:ext cx="4927601" cy="2540000"/>
          </a:xfrm>
        </p:spPr>
        <p:txBody>
          <a:bodyPr lIns="0" tIns="72000" rtlCol="0"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nl-NL" noProof="0"/>
              <a:t>Klikken om de tekststijl van het model te bewerken</a:t>
            </a:r>
          </a:p>
          <a:p>
            <a:pPr lvl="1" rtl="0"/>
            <a:r>
              <a:rPr lang="nl-NL" noProof="0"/>
              <a:t>Tweede niveau</a:t>
            </a:r>
          </a:p>
          <a:p>
            <a:pPr lvl="2" rtl="0"/>
            <a:r>
              <a:rPr lang="nl-NL" noProof="0"/>
              <a:t>Derde niveau</a:t>
            </a:r>
          </a:p>
          <a:p>
            <a:pPr lvl="3" rtl="0"/>
            <a:r>
              <a:rPr lang="nl-NL" noProof="0"/>
              <a:t>Vierde niveau</a:t>
            </a:r>
          </a:p>
          <a:p>
            <a:pPr lvl="4" rtl="0"/>
            <a:r>
              <a:rPr lang="nl-NL" noProof="0"/>
              <a:t>Vijfde niveau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61660340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Aangepaste inde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afbeelding 4" title="Decoratief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3708400" cy="6853712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nl-NL" noProof="0"/>
              <a:t>Klik op het pictogram als u een afbeelding wilt toevoegen</a:t>
            </a:r>
            <a:endParaRPr lang="nl-NL" noProof="0" dirty="0"/>
          </a:p>
        </p:txBody>
      </p:sp>
      <p:sp>
        <p:nvSpPr>
          <p:cNvPr id="11" name="Rechthoek 10" title="Decoratief"/>
          <p:cNvSpPr/>
          <p:nvPr userDrawn="1"/>
        </p:nvSpPr>
        <p:spPr>
          <a:xfrm>
            <a:off x="3708400" y="0"/>
            <a:ext cx="4775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nl-NL" noProof="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2921" y="936980"/>
            <a:ext cx="3686159" cy="1466055"/>
          </a:xfrm>
        </p:spPr>
        <p:txBody>
          <a:bodyPr lIns="0" rtlCol="0" anchor="t">
            <a:normAutofit/>
          </a:bodyPr>
          <a:lstStyle>
            <a:lvl1pPr algn="l">
              <a:defRPr sz="400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nl-NL" noProof="0"/>
              <a:t>Klik om stijl te bewerken</a:t>
            </a:r>
            <a:endParaRPr lang="nl-NL" noProof="0" dirty="0"/>
          </a:p>
        </p:txBody>
      </p:sp>
      <p:sp>
        <p:nvSpPr>
          <p:cNvPr id="8" name="Tijdelijke aanduiding voor tekst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52988" y="2407322"/>
            <a:ext cx="3686025" cy="382749"/>
          </a:xfrm>
        </p:spPr>
        <p:txBody>
          <a:bodyPr lIns="0" rtlCol="0" anchor="b">
            <a:norm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nl-NL" noProof="0" dirty="0"/>
              <a:t>Klik om hier titel toe te voegen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9B53E20B-DD70-4AFB-9D9B-17969F880C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252921" y="2811606"/>
            <a:ext cx="3686159" cy="3044825"/>
          </a:xfrm>
        </p:spPr>
        <p:txBody>
          <a:bodyPr lIns="0" tIns="72000" rtlCol="0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nl-NL" noProof="0"/>
              <a:t>Klikken om de tekststijl van het model te bewerken</a:t>
            </a:r>
          </a:p>
          <a:p>
            <a:pPr lvl="1" rtl="0"/>
            <a:r>
              <a:rPr lang="nl-NL" noProof="0"/>
              <a:t>Tweede niveau</a:t>
            </a:r>
          </a:p>
          <a:p>
            <a:pPr lvl="2" rtl="0"/>
            <a:r>
              <a:rPr lang="nl-NL" noProof="0"/>
              <a:t>Derde niveau</a:t>
            </a:r>
          </a:p>
          <a:p>
            <a:pPr lvl="3" rtl="0"/>
            <a:r>
              <a:rPr lang="nl-NL" noProof="0"/>
              <a:t>Vierde niveau</a:t>
            </a:r>
          </a:p>
          <a:p>
            <a:pPr lvl="4" rtl="0"/>
            <a:r>
              <a:rPr lang="nl-NL" noProof="0"/>
              <a:t>Vijfde niveau</a:t>
            </a:r>
            <a:endParaRPr lang="nl-NL" noProof="0" dirty="0"/>
          </a:p>
        </p:txBody>
      </p:sp>
      <p:sp>
        <p:nvSpPr>
          <p:cNvPr id="12" name="Tijdelijke aanduiding voor afbeelding 4" title="Decoratief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483600" y="0"/>
            <a:ext cx="3708400" cy="6853712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nl-NL" noProof="0"/>
              <a:t>Klik op het pictogram als u een afbeelding wilt toevoegen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31550643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eldia met 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afbeelding 4" title="Decoratief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4288"/>
            <a:ext cx="12192000" cy="6853712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nl-NL" noProof="0"/>
              <a:t>Klik op het pictogram als u een afbeelding wilt toevoegen</a:t>
            </a:r>
            <a:endParaRPr lang="nl-NL" noProof="0" dirty="0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2002421"/>
            <a:ext cx="7252505" cy="891250"/>
          </a:xfrm>
        </p:spPr>
        <p:txBody>
          <a:bodyPr rtlCol="0" anchor="t">
            <a:noAutofit/>
          </a:bodyPr>
          <a:lstStyle>
            <a:lvl1pPr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nl-NL" noProof="0" dirty="0"/>
              <a:t>BEDANKT</a:t>
            </a:r>
          </a:p>
        </p:txBody>
      </p:sp>
      <p:sp>
        <p:nvSpPr>
          <p:cNvPr id="13" name="Tijdelijke aanduiding voor tekst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3090444"/>
            <a:ext cx="7252504" cy="338549"/>
          </a:xfrm>
        </p:spPr>
        <p:txBody>
          <a:bodyPr rtlCol="0">
            <a:normAutofit/>
          </a:bodyPr>
          <a:lstStyle>
            <a:lvl1pPr marL="0" indent="0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nl-NL" noProof="0" dirty="0"/>
              <a:t>WWW.WEBSITENAAM.COM</a:t>
            </a:r>
          </a:p>
        </p:txBody>
      </p:sp>
      <p:sp>
        <p:nvSpPr>
          <p:cNvPr id="5" name="Vorm 62" title="Decoratief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1918496" y="1819845"/>
            <a:ext cx="1" cy="218880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nl-NL" sz="1500" noProof="0" dirty="0"/>
          </a:p>
        </p:txBody>
      </p:sp>
    </p:spTree>
    <p:extLst>
      <p:ext uri="{BB962C8B-B14F-4D97-AF65-F5344CB8AC3E}">
        <p14:creationId xmlns:p14="http://schemas.microsoft.com/office/powerpoint/2010/main" val="360476230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Aangepaste inde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hoek 11" title="Decoratief">
            <a:extLst>
              <a:ext uri="{FF2B5EF4-FFF2-40B4-BE49-F238E27FC236}">
                <a16:creationId xmlns:a16="http://schemas.microsoft.com/office/drawing/2014/main" id="{60EEF041-4EFF-410A-AFB4-25A65B462B2D}"/>
              </a:ext>
            </a:extLst>
          </p:cNvPr>
          <p:cNvSpPr/>
          <p:nvPr userDrawn="1"/>
        </p:nvSpPr>
        <p:spPr>
          <a:xfrm>
            <a:off x="8181847" y="0"/>
            <a:ext cx="401015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nl-NL" noProof="0" dirty="0"/>
          </a:p>
        </p:txBody>
      </p:sp>
      <p:sp>
        <p:nvSpPr>
          <p:cNvPr id="3" name="Rechthoek 2" title="Decoratief">
            <a:extLst>
              <a:ext uri="{FF2B5EF4-FFF2-40B4-BE49-F238E27FC236}">
                <a16:creationId xmlns:a16="http://schemas.microsoft.com/office/drawing/2014/main" id="{60EEF041-4EFF-410A-AFB4-25A65B462B2D}"/>
              </a:ext>
            </a:extLst>
          </p:cNvPr>
          <p:cNvSpPr/>
          <p:nvPr userDrawn="1"/>
        </p:nvSpPr>
        <p:spPr>
          <a:xfrm>
            <a:off x="4171694" y="0"/>
            <a:ext cx="4010153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nl-NL" noProof="0" dirty="0"/>
          </a:p>
        </p:txBody>
      </p:sp>
      <p:sp>
        <p:nvSpPr>
          <p:cNvPr id="8" name="Tijdelijke aanduiding voor tekst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33757" y="1680547"/>
            <a:ext cx="3686025" cy="382749"/>
          </a:xfrm>
        </p:spPr>
        <p:txBody>
          <a:bodyPr lIns="0" rtlCol="0" anchor="b">
            <a:norm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nl-NL" noProof="0" dirty="0"/>
              <a:t>Klik om hier titel toe te voegen</a:t>
            </a:r>
          </a:p>
        </p:txBody>
      </p:sp>
      <p:sp>
        <p:nvSpPr>
          <p:cNvPr id="9" name="Tijdelijke aanduiding voor tekst 6">
            <a:extLst>
              <a:ext uri="{FF2B5EF4-FFF2-40B4-BE49-F238E27FC236}">
                <a16:creationId xmlns:a16="http://schemas.microsoft.com/office/drawing/2014/main" id="{92EBEB66-5E12-4FD8-AC09-10C992CA7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75228" y="1680547"/>
            <a:ext cx="3658010" cy="382749"/>
          </a:xfrm>
        </p:spPr>
        <p:txBody>
          <a:bodyPr vert="horz" lIns="0" tIns="45720" rIns="91440" bIns="45720" rtlCol="0" anchor="b">
            <a:normAutofit/>
          </a:bodyPr>
          <a:lstStyle>
            <a:lvl1pPr marL="0" indent="0">
              <a:buNone/>
              <a:defRPr lang="en-US" sz="16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marL="228600" lvl="0" indent="-228600" rtl="0"/>
            <a:r>
              <a:rPr lang="nl-NL" noProof="0" dirty="0"/>
              <a:t>Klik om hier titel toe te voegen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9B53E20B-DD70-4AFB-9D9B-17969F880C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33454" y="2084831"/>
            <a:ext cx="3686159" cy="3044825"/>
          </a:xfrm>
        </p:spPr>
        <p:txBody>
          <a:bodyPr lIns="0" tIns="72000" rtlCol="0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nl-NL" noProof="0"/>
              <a:t>Klikken om de tekststijl van het model te bewerken</a:t>
            </a:r>
          </a:p>
          <a:p>
            <a:pPr lvl="1" rtl="0"/>
            <a:r>
              <a:rPr lang="nl-NL" noProof="0"/>
              <a:t>Tweede niveau</a:t>
            </a:r>
          </a:p>
          <a:p>
            <a:pPr lvl="2" rtl="0"/>
            <a:r>
              <a:rPr lang="nl-NL" noProof="0"/>
              <a:t>Derde niveau</a:t>
            </a:r>
          </a:p>
          <a:p>
            <a:pPr lvl="3" rtl="0"/>
            <a:r>
              <a:rPr lang="nl-NL" noProof="0"/>
              <a:t>Vierde niveau</a:t>
            </a:r>
          </a:p>
          <a:p>
            <a:pPr lvl="4" rtl="0"/>
            <a:r>
              <a:rPr lang="nl-NL" noProof="0"/>
              <a:t>Vijfde niveau</a:t>
            </a:r>
            <a:endParaRPr lang="nl-NL" noProof="0" dirty="0"/>
          </a:p>
        </p:txBody>
      </p:sp>
      <p:sp>
        <p:nvSpPr>
          <p:cNvPr id="10" name="Tijdelijke aanduiding voor tekst 3">
            <a:extLst>
              <a:ext uri="{FF2B5EF4-FFF2-40B4-BE49-F238E27FC236}">
                <a16:creationId xmlns:a16="http://schemas.microsoft.com/office/drawing/2014/main" id="{37EBF543-63D2-4169-AB73-3F4BD242FA6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75228" y="2084831"/>
            <a:ext cx="3658010" cy="3044825"/>
          </a:xfrm>
        </p:spPr>
        <p:txBody>
          <a:bodyPr lIns="0" tIns="72000" rtlCol="0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nl-NL" noProof="0"/>
              <a:t>Klikken om de tekststijl van het model te bewerken</a:t>
            </a:r>
          </a:p>
          <a:p>
            <a:pPr lvl="1" rtl="0"/>
            <a:r>
              <a:rPr lang="nl-NL" noProof="0"/>
              <a:t>Tweede niveau</a:t>
            </a:r>
          </a:p>
          <a:p>
            <a:pPr lvl="2" rtl="0"/>
            <a:r>
              <a:rPr lang="nl-NL" noProof="0"/>
              <a:t>Derde niveau</a:t>
            </a:r>
          </a:p>
          <a:p>
            <a:pPr lvl="3" rtl="0"/>
            <a:r>
              <a:rPr lang="nl-NL" noProof="0"/>
              <a:t>Vierde niveau</a:t>
            </a:r>
          </a:p>
          <a:p>
            <a:pPr lvl="4" rtl="0"/>
            <a:r>
              <a:rPr lang="nl-NL" noProof="0"/>
              <a:t>Vijfde niveau</a:t>
            </a:r>
            <a:endParaRPr lang="nl-NL" noProof="0" dirty="0"/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410" y="1670007"/>
            <a:ext cx="3686159" cy="1466055"/>
          </a:xfrm>
        </p:spPr>
        <p:txBody>
          <a:bodyPr lIns="0" rtlCol="0" anchor="t">
            <a:normAutofit/>
          </a:bodyPr>
          <a:lstStyle>
            <a:lvl1pPr algn="l">
              <a:defRPr sz="4000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r>
              <a:rPr lang="nl-NL" noProof="0"/>
              <a:t>Klik om stijl te bewerken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390449067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Aangepaste inde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afbeelding 5" title="Decoratief">
            <a:extLst>
              <a:ext uri="{FF2B5EF4-FFF2-40B4-BE49-F238E27FC236}">
                <a16:creationId xmlns:a16="http://schemas.microsoft.com/office/drawing/2014/main" id="{09156155-C47D-47A0-A08D-DCAC4D742D3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0" y="0"/>
            <a:ext cx="12192000" cy="3408892"/>
          </a:xfrm>
        </p:spPr>
        <p:txBody>
          <a:bodyPr rtlCol="0"/>
          <a:lstStyle/>
          <a:p>
            <a:pPr rtl="0"/>
            <a:r>
              <a:rPr lang="nl-NL" noProof="0"/>
              <a:t>Klik op het pictogram als u een afbeelding wilt toevoegen</a:t>
            </a:r>
            <a:endParaRPr lang="nl-NL" noProof="0" dirty="0"/>
          </a:p>
        </p:txBody>
      </p:sp>
      <p:sp>
        <p:nvSpPr>
          <p:cNvPr id="11" name="Titel 1" title="Decoratief">
            <a:extLst>
              <a:ext uri="{FF2B5EF4-FFF2-40B4-BE49-F238E27FC236}">
                <a16:creationId xmlns:a16="http://schemas.microsoft.com/office/drawing/2014/main" id="{FC8F08DC-8736-4BFE-8B72-8DD4184DEBE1}"/>
              </a:ext>
            </a:extLst>
          </p:cNvPr>
          <p:cNvSpPr txBox="1">
            <a:spLocks/>
          </p:cNvSpPr>
          <p:nvPr userDrawn="1"/>
        </p:nvSpPr>
        <p:spPr>
          <a:xfrm>
            <a:off x="-1" y="3408891"/>
            <a:ext cx="12203575" cy="3449109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45720" rIns="324000" bIns="45720" rtlCol="0" anchor="ctr">
            <a:norm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000" b="1" i="0" spc="-150">
                <a:solidFill>
                  <a:schemeClr val="tx2"/>
                </a:solidFill>
                <a:latin typeface="Constantia" panose="02030602050306030303" pitchFamily="18" charset="0"/>
                <a:ea typeface="+mj-ea"/>
                <a:cs typeface="Gill Sans" panose="020B0502020104020203" pitchFamily="34" charset="-79"/>
              </a:defRPr>
            </a:lvl1pPr>
          </a:lstStyle>
          <a:p>
            <a:pPr lvl="0" rtl="0"/>
            <a:endParaRPr lang="nl-NL" noProof="0" dirty="0"/>
          </a:p>
        </p:txBody>
      </p:sp>
      <p:sp>
        <p:nvSpPr>
          <p:cNvPr id="8" name="Tijdelijke aanduiding voor tekst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68750" y="3666354"/>
            <a:ext cx="3448800" cy="382749"/>
          </a:xfrm>
        </p:spPr>
        <p:txBody>
          <a:bodyPr lIns="0" rtlCol="0" anchor="b">
            <a:norm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nl-NL" noProof="0" dirty="0"/>
              <a:t>Klik om hier titel toe te voegen</a:t>
            </a:r>
          </a:p>
        </p:txBody>
      </p:sp>
      <p:sp>
        <p:nvSpPr>
          <p:cNvPr id="9" name="Tijdelijke aanduiding voor tekst 6">
            <a:extLst>
              <a:ext uri="{FF2B5EF4-FFF2-40B4-BE49-F238E27FC236}">
                <a16:creationId xmlns:a16="http://schemas.microsoft.com/office/drawing/2014/main" id="{92EBEB66-5E12-4FD8-AC09-10C992CA7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254055" y="3666354"/>
            <a:ext cx="3450265" cy="382749"/>
          </a:xfrm>
        </p:spPr>
        <p:txBody>
          <a:bodyPr vert="horz" lIns="0" tIns="45720" rIns="91440" bIns="45720" rtlCol="0" anchor="b">
            <a:normAutofit/>
          </a:bodyPr>
          <a:lstStyle>
            <a:lvl1pPr marL="0" indent="0">
              <a:buNone/>
              <a:defRPr lang="en-US" sz="16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marL="228600" lvl="0" indent="-228600" rtl="0"/>
            <a:r>
              <a:rPr lang="nl-NL" noProof="0" dirty="0"/>
              <a:t>Klik om hier titel toe te voegen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9B53E20B-DD70-4AFB-9D9B-17969F880C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568447" y="4070639"/>
            <a:ext cx="3448800" cy="2253961"/>
          </a:xfrm>
        </p:spPr>
        <p:txBody>
          <a:bodyPr lIns="0" tIns="72000" rtlCol="0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nl-NL" noProof="0"/>
              <a:t>Klikken om de tekststijl van het model te bewerken</a:t>
            </a:r>
          </a:p>
          <a:p>
            <a:pPr lvl="1" rtl="0"/>
            <a:r>
              <a:rPr lang="nl-NL" noProof="0"/>
              <a:t>Tweede niveau</a:t>
            </a:r>
          </a:p>
          <a:p>
            <a:pPr lvl="2" rtl="0"/>
            <a:r>
              <a:rPr lang="nl-NL" noProof="0"/>
              <a:t>Derde niveau</a:t>
            </a:r>
          </a:p>
          <a:p>
            <a:pPr lvl="3" rtl="0"/>
            <a:r>
              <a:rPr lang="nl-NL" noProof="0"/>
              <a:t>Vierde niveau</a:t>
            </a:r>
          </a:p>
          <a:p>
            <a:pPr lvl="4" rtl="0"/>
            <a:r>
              <a:rPr lang="nl-NL" noProof="0"/>
              <a:t>Vijfde niveau</a:t>
            </a:r>
            <a:endParaRPr lang="nl-NL" noProof="0" dirty="0"/>
          </a:p>
        </p:txBody>
      </p:sp>
      <p:sp>
        <p:nvSpPr>
          <p:cNvPr id="10" name="Tijdelijke aanduiding voor tekst 3">
            <a:extLst>
              <a:ext uri="{FF2B5EF4-FFF2-40B4-BE49-F238E27FC236}">
                <a16:creationId xmlns:a16="http://schemas.microsoft.com/office/drawing/2014/main" id="{37EBF543-63D2-4169-AB73-3F4BD242FA6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254055" y="4070639"/>
            <a:ext cx="3450265" cy="2253961"/>
          </a:xfrm>
        </p:spPr>
        <p:txBody>
          <a:bodyPr lIns="0" tIns="72000" rtlCol="0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nl-NL" noProof="0"/>
              <a:t>Klikken om de tekststijl van het model te bewerken</a:t>
            </a:r>
          </a:p>
          <a:p>
            <a:pPr lvl="1" rtl="0"/>
            <a:r>
              <a:rPr lang="nl-NL" noProof="0"/>
              <a:t>Tweede niveau</a:t>
            </a:r>
          </a:p>
          <a:p>
            <a:pPr lvl="2" rtl="0"/>
            <a:r>
              <a:rPr lang="nl-NL" noProof="0"/>
              <a:t>Derde niveau</a:t>
            </a:r>
          </a:p>
          <a:p>
            <a:pPr lvl="3" rtl="0"/>
            <a:r>
              <a:rPr lang="nl-NL" noProof="0"/>
              <a:t>Vierde niveau</a:t>
            </a:r>
          </a:p>
          <a:p>
            <a:pPr lvl="4" rtl="0"/>
            <a:r>
              <a:rPr lang="nl-NL" noProof="0"/>
              <a:t>Vijfde niveau</a:t>
            </a:r>
            <a:endParaRPr lang="nl-NL" noProof="0" dirty="0"/>
          </a:p>
        </p:txBody>
      </p:sp>
      <p:sp>
        <p:nvSpPr>
          <p:cNvPr id="14" name="Titel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49104"/>
            <a:ext cx="3136900" cy="2168682"/>
          </a:xfrm>
        </p:spPr>
        <p:txBody>
          <a:bodyPr lIns="0" rtlCol="0" anchor="ctr">
            <a:normAutofit/>
          </a:bodyPr>
          <a:lstStyle>
            <a:lvl1pPr algn="l">
              <a:defRPr sz="400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nl-NL" noProof="0"/>
              <a:t>Klik om stijl te bewerken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00721047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Aangepaste inde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" title="Decoratief">
            <a:extLst>
              <a:ext uri="{FF2B5EF4-FFF2-40B4-BE49-F238E27FC236}">
                <a16:creationId xmlns:a16="http://schemas.microsoft.com/office/drawing/2014/main" id="{FC8F08DC-8736-4BFE-8B72-8DD4184DEBE1}"/>
              </a:ext>
            </a:extLst>
          </p:cNvPr>
          <p:cNvSpPr txBox="1">
            <a:spLocks/>
          </p:cNvSpPr>
          <p:nvPr userDrawn="1"/>
        </p:nvSpPr>
        <p:spPr>
          <a:xfrm>
            <a:off x="-1" y="2360141"/>
            <a:ext cx="6096001" cy="4497859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45720" rIns="324000" bIns="45720" rtlCol="0" anchor="ctr">
            <a:norm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000" b="1" i="0" spc="-150">
                <a:solidFill>
                  <a:schemeClr val="tx2"/>
                </a:solidFill>
                <a:latin typeface="Constantia" panose="02030602050306030303" pitchFamily="18" charset="0"/>
                <a:ea typeface="+mj-ea"/>
                <a:cs typeface="Gill Sans" panose="020B0502020104020203" pitchFamily="34" charset="-79"/>
              </a:defRPr>
            </a:lvl1pPr>
          </a:lstStyle>
          <a:p>
            <a:pPr lvl="0" rtl="0"/>
            <a:endParaRPr lang="nl-NL" noProof="0" dirty="0"/>
          </a:p>
        </p:txBody>
      </p:sp>
      <p:sp>
        <p:nvSpPr>
          <p:cNvPr id="12" name="Titel 1" title="Decoratief">
            <a:extLst>
              <a:ext uri="{FF2B5EF4-FFF2-40B4-BE49-F238E27FC236}">
                <a16:creationId xmlns:a16="http://schemas.microsoft.com/office/drawing/2014/main" id="{FC8F08DC-8736-4BFE-8B72-8DD4184DEBE1}"/>
              </a:ext>
            </a:extLst>
          </p:cNvPr>
          <p:cNvSpPr txBox="1">
            <a:spLocks/>
          </p:cNvSpPr>
          <p:nvPr userDrawn="1"/>
        </p:nvSpPr>
        <p:spPr>
          <a:xfrm>
            <a:off x="6095999" y="2360141"/>
            <a:ext cx="6096001" cy="449785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vert="horz" lIns="0" tIns="45720" rIns="324000" bIns="45720" rtlCol="0" anchor="ctr">
            <a:norm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000" b="1" i="0" spc="-150">
                <a:solidFill>
                  <a:schemeClr val="tx2"/>
                </a:solidFill>
                <a:latin typeface="Constantia" panose="02030602050306030303" pitchFamily="18" charset="0"/>
                <a:ea typeface="+mj-ea"/>
                <a:cs typeface="Gill Sans" panose="020B0502020104020203" pitchFamily="34" charset="-79"/>
              </a:defRPr>
            </a:lvl1pPr>
          </a:lstStyle>
          <a:p>
            <a:pPr lvl="0" rtl="0"/>
            <a:endParaRPr lang="nl-NL" noProof="0" dirty="0"/>
          </a:p>
        </p:txBody>
      </p:sp>
      <p:sp>
        <p:nvSpPr>
          <p:cNvPr id="8" name="Tijdelijke aanduiding voor tekst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77607" y="2962016"/>
            <a:ext cx="4340785" cy="382749"/>
          </a:xfrm>
        </p:spPr>
        <p:txBody>
          <a:bodyPr lIns="0" rtlCol="0" anchor="b">
            <a:norm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nl-NL" noProof="0" dirty="0"/>
              <a:t>Klik om hier titel toe te voegen</a:t>
            </a:r>
          </a:p>
        </p:txBody>
      </p:sp>
      <p:sp>
        <p:nvSpPr>
          <p:cNvPr id="9" name="Tijdelijke aanduiding voor tekst 6">
            <a:extLst>
              <a:ext uri="{FF2B5EF4-FFF2-40B4-BE49-F238E27FC236}">
                <a16:creationId xmlns:a16="http://schemas.microsoft.com/office/drawing/2014/main" id="{92EBEB66-5E12-4FD8-AC09-10C992CA7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72685" y="2962016"/>
            <a:ext cx="4342629" cy="382749"/>
          </a:xfrm>
        </p:spPr>
        <p:txBody>
          <a:bodyPr vert="horz" lIns="0" tIns="45720" rIns="91440" bIns="45720" rtlCol="0" anchor="b">
            <a:normAutofit/>
          </a:bodyPr>
          <a:lstStyle>
            <a:lvl1pPr marL="0" indent="0">
              <a:buNone/>
              <a:defRPr lang="en-US" sz="16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marL="228600" lvl="0" indent="-228600" rtl="0"/>
            <a:r>
              <a:rPr lang="nl-NL" noProof="0" dirty="0"/>
              <a:t>Klik om hier titel toe te voegen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9B53E20B-DD70-4AFB-9D9B-17969F880C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77607" y="3366301"/>
            <a:ext cx="4340785" cy="2253961"/>
          </a:xfrm>
        </p:spPr>
        <p:txBody>
          <a:bodyPr lIns="0" tIns="72000" rtlCol="0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nl-NL" noProof="0"/>
              <a:t>Klikken om de tekststijl van het model te bewerken</a:t>
            </a:r>
          </a:p>
          <a:p>
            <a:pPr lvl="1" rtl="0"/>
            <a:r>
              <a:rPr lang="nl-NL" noProof="0"/>
              <a:t>Tweede niveau</a:t>
            </a:r>
          </a:p>
          <a:p>
            <a:pPr lvl="2" rtl="0"/>
            <a:r>
              <a:rPr lang="nl-NL" noProof="0"/>
              <a:t>Derde niveau</a:t>
            </a:r>
          </a:p>
          <a:p>
            <a:pPr lvl="3" rtl="0"/>
            <a:r>
              <a:rPr lang="nl-NL" noProof="0"/>
              <a:t>Vierde niveau</a:t>
            </a:r>
          </a:p>
          <a:p>
            <a:pPr lvl="4" rtl="0"/>
            <a:r>
              <a:rPr lang="nl-NL" noProof="0"/>
              <a:t>Vijfde niveau</a:t>
            </a:r>
            <a:endParaRPr lang="nl-NL" noProof="0" dirty="0"/>
          </a:p>
        </p:txBody>
      </p:sp>
      <p:sp>
        <p:nvSpPr>
          <p:cNvPr id="10" name="Tijdelijke aanduiding voor tekst 3">
            <a:extLst>
              <a:ext uri="{FF2B5EF4-FFF2-40B4-BE49-F238E27FC236}">
                <a16:creationId xmlns:a16="http://schemas.microsoft.com/office/drawing/2014/main" id="{37EBF543-63D2-4169-AB73-3F4BD242FA6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972685" y="3366301"/>
            <a:ext cx="4342629" cy="2253961"/>
          </a:xfrm>
        </p:spPr>
        <p:txBody>
          <a:bodyPr lIns="0" tIns="72000" rtlCol="0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nl-NL" noProof="0"/>
              <a:t>Klikken om de tekststijl van het model te bewerken</a:t>
            </a:r>
          </a:p>
          <a:p>
            <a:pPr lvl="1" rtl="0"/>
            <a:r>
              <a:rPr lang="nl-NL" noProof="0"/>
              <a:t>Tweede niveau</a:t>
            </a:r>
          </a:p>
          <a:p>
            <a:pPr lvl="2" rtl="0"/>
            <a:r>
              <a:rPr lang="nl-NL" noProof="0"/>
              <a:t>Derde niveau</a:t>
            </a:r>
          </a:p>
          <a:p>
            <a:pPr lvl="3" rtl="0"/>
            <a:r>
              <a:rPr lang="nl-NL" noProof="0"/>
              <a:t>Vierde niveau</a:t>
            </a:r>
          </a:p>
          <a:p>
            <a:pPr lvl="4" rtl="0"/>
            <a:r>
              <a:rPr lang="nl-NL" noProof="0"/>
              <a:t>Vijfde niveau</a:t>
            </a:r>
            <a:endParaRPr lang="nl-NL" noProof="0" dirty="0"/>
          </a:p>
        </p:txBody>
      </p:sp>
      <p:sp>
        <p:nvSpPr>
          <p:cNvPr id="14" name="Titel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8215" y="358610"/>
            <a:ext cx="7135570" cy="822240"/>
          </a:xfrm>
        </p:spPr>
        <p:txBody>
          <a:bodyPr lIns="0" rtlCol="0" anchor="t">
            <a:normAutofit/>
          </a:bodyPr>
          <a:lstStyle>
            <a:lvl1pPr algn="ctr">
              <a:defRPr sz="4000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r>
              <a:rPr lang="nl-NL" noProof="0"/>
              <a:t>Klik om stijl te bewerken</a:t>
            </a:r>
            <a:endParaRPr lang="nl-NL" noProof="0" dirty="0"/>
          </a:p>
        </p:txBody>
      </p:sp>
      <p:sp>
        <p:nvSpPr>
          <p:cNvPr id="15" name="Vorm 62" title="Decoratief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096000" y="222583"/>
            <a:ext cx="0" cy="2188805"/>
          </a:xfrm>
          <a:prstGeom prst="line">
            <a:avLst/>
          </a:prstGeom>
          <a:ln w="76200">
            <a:solidFill>
              <a:schemeClr val="accent1">
                <a:lumMod val="40000"/>
                <a:lumOff val="60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nl-NL" sz="1500" noProof="0" dirty="0"/>
          </a:p>
        </p:txBody>
      </p:sp>
    </p:spTree>
    <p:extLst>
      <p:ext uri="{BB962C8B-B14F-4D97-AF65-F5344CB8AC3E}">
        <p14:creationId xmlns:p14="http://schemas.microsoft.com/office/powerpoint/2010/main" val="172348581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2_Aangepaste inde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" title="Decoratief">
            <a:extLst>
              <a:ext uri="{FF2B5EF4-FFF2-40B4-BE49-F238E27FC236}">
                <a16:creationId xmlns:a16="http://schemas.microsoft.com/office/drawing/2014/main" id="{FC8F08DC-8736-4BFE-8B72-8DD4184DEBE1}"/>
              </a:ext>
            </a:extLst>
          </p:cNvPr>
          <p:cNvSpPr txBox="1">
            <a:spLocks/>
          </p:cNvSpPr>
          <p:nvPr userDrawn="1"/>
        </p:nvSpPr>
        <p:spPr>
          <a:xfrm>
            <a:off x="-1" y="2360141"/>
            <a:ext cx="6096001" cy="4497859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324000" bIns="45720" rtlCol="0" anchor="ctr">
            <a:norm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000" b="1" i="0" spc="-150">
                <a:solidFill>
                  <a:schemeClr val="tx2"/>
                </a:solidFill>
                <a:latin typeface="Constantia" panose="02030602050306030303" pitchFamily="18" charset="0"/>
                <a:ea typeface="+mj-ea"/>
                <a:cs typeface="Gill Sans" panose="020B0502020104020203" pitchFamily="34" charset="-79"/>
              </a:defRPr>
            </a:lvl1pPr>
          </a:lstStyle>
          <a:p>
            <a:pPr lvl="0" rtl="0"/>
            <a:endParaRPr lang="nl-NL" noProof="0" dirty="0"/>
          </a:p>
        </p:txBody>
      </p:sp>
      <p:sp>
        <p:nvSpPr>
          <p:cNvPr id="12" name="Titel 1" title="Decoratief">
            <a:extLst>
              <a:ext uri="{FF2B5EF4-FFF2-40B4-BE49-F238E27FC236}">
                <a16:creationId xmlns:a16="http://schemas.microsoft.com/office/drawing/2014/main" id="{FC8F08DC-8736-4BFE-8B72-8DD4184DEBE1}"/>
              </a:ext>
            </a:extLst>
          </p:cNvPr>
          <p:cNvSpPr txBox="1">
            <a:spLocks/>
          </p:cNvSpPr>
          <p:nvPr userDrawn="1"/>
        </p:nvSpPr>
        <p:spPr>
          <a:xfrm>
            <a:off x="6095999" y="2360141"/>
            <a:ext cx="6096001" cy="4497859"/>
          </a:xfrm>
          <a:prstGeom prst="rect">
            <a:avLst/>
          </a:prstGeom>
          <a:solidFill>
            <a:schemeClr val="accent2">
              <a:lumMod val="75000"/>
              <a:lumOff val="25000"/>
            </a:schemeClr>
          </a:solidFill>
        </p:spPr>
        <p:txBody>
          <a:bodyPr vert="horz" lIns="0" tIns="45720" rIns="324000" bIns="45720" rtlCol="0" anchor="ctr">
            <a:norm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000" b="1" i="0" spc="-150">
                <a:solidFill>
                  <a:schemeClr val="tx2"/>
                </a:solidFill>
                <a:latin typeface="Constantia" panose="02030602050306030303" pitchFamily="18" charset="0"/>
                <a:ea typeface="+mj-ea"/>
                <a:cs typeface="Gill Sans" panose="020B0502020104020203" pitchFamily="34" charset="-79"/>
              </a:defRPr>
            </a:lvl1pPr>
          </a:lstStyle>
          <a:p>
            <a:pPr lvl="0" rtl="0"/>
            <a:endParaRPr lang="nl-NL" noProof="0" dirty="0"/>
          </a:p>
        </p:txBody>
      </p:sp>
      <p:sp>
        <p:nvSpPr>
          <p:cNvPr id="8" name="Tijdelijke aanduiding voor tekst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77607" y="2962016"/>
            <a:ext cx="4340785" cy="382749"/>
          </a:xfrm>
        </p:spPr>
        <p:txBody>
          <a:bodyPr lIns="0" rtlCol="0" anchor="b">
            <a:norm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nl-NL" noProof="0" dirty="0"/>
              <a:t>Klik om hier titel toe te voegen</a:t>
            </a:r>
          </a:p>
        </p:txBody>
      </p:sp>
      <p:sp>
        <p:nvSpPr>
          <p:cNvPr id="9" name="Tijdelijke aanduiding voor tekst 6">
            <a:extLst>
              <a:ext uri="{FF2B5EF4-FFF2-40B4-BE49-F238E27FC236}">
                <a16:creationId xmlns:a16="http://schemas.microsoft.com/office/drawing/2014/main" id="{92EBEB66-5E12-4FD8-AC09-10C992CA7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72685" y="2962016"/>
            <a:ext cx="4342629" cy="382749"/>
          </a:xfrm>
        </p:spPr>
        <p:txBody>
          <a:bodyPr vert="horz" lIns="0" tIns="45720" rIns="91440" bIns="45720" rtlCol="0" anchor="b">
            <a:normAutofit/>
          </a:bodyPr>
          <a:lstStyle>
            <a:lvl1pPr marL="0" indent="0">
              <a:buNone/>
              <a:defRPr lang="en-US" sz="16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marL="228600" lvl="0" indent="-228600" rtl="0"/>
            <a:r>
              <a:rPr lang="nl-NL" noProof="0" dirty="0"/>
              <a:t>Klik om hier titel toe te voegen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9B53E20B-DD70-4AFB-9D9B-17969F880C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77607" y="3366301"/>
            <a:ext cx="4340785" cy="2253961"/>
          </a:xfrm>
        </p:spPr>
        <p:txBody>
          <a:bodyPr lIns="0" tIns="72000" rtlCol="0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nl-NL" noProof="0"/>
              <a:t>Klikken om de tekststijl van het model te bewerken</a:t>
            </a:r>
          </a:p>
          <a:p>
            <a:pPr lvl="1" rtl="0"/>
            <a:r>
              <a:rPr lang="nl-NL" noProof="0"/>
              <a:t>Tweede niveau</a:t>
            </a:r>
          </a:p>
          <a:p>
            <a:pPr lvl="2" rtl="0"/>
            <a:r>
              <a:rPr lang="nl-NL" noProof="0"/>
              <a:t>Derde niveau</a:t>
            </a:r>
          </a:p>
          <a:p>
            <a:pPr lvl="3" rtl="0"/>
            <a:r>
              <a:rPr lang="nl-NL" noProof="0"/>
              <a:t>Vierde niveau</a:t>
            </a:r>
          </a:p>
          <a:p>
            <a:pPr lvl="4" rtl="0"/>
            <a:r>
              <a:rPr lang="nl-NL" noProof="0"/>
              <a:t>Vijfde niveau</a:t>
            </a:r>
            <a:endParaRPr lang="nl-NL" noProof="0" dirty="0"/>
          </a:p>
        </p:txBody>
      </p:sp>
      <p:sp>
        <p:nvSpPr>
          <p:cNvPr id="10" name="Tijdelijke aanduiding voor tekst 3">
            <a:extLst>
              <a:ext uri="{FF2B5EF4-FFF2-40B4-BE49-F238E27FC236}">
                <a16:creationId xmlns:a16="http://schemas.microsoft.com/office/drawing/2014/main" id="{37EBF543-63D2-4169-AB73-3F4BD242FA6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972685" y="3366301"/>
            <a:ext cx="4342629" cy="2253961"/>
          </a:xfrm>
        </p:spPr>
        <p:txBody>
          <a:bodyPr lIns="0" tIns="72000" rtlCol="0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nl-NL" noProof="0"/>
              <a:t>Klikken om de tekststijl van het model te bewerken</a:t>
            </a:r>
          </a:p>
          <a:p>
            <a:pPr lvl="1" rtl="0"/>
            <a:r>
              <a:rPr lang="nl-NL" noProof="0"/>
              <a:t>Tweede niveau</a:t>
            </a:r>
          </a:p>
          <a:p>
            <a:pPr lvl="2" rtl="0"/>
            <a:r>
              <a:rPr lang="nl-NL" noProof="0"/>
              <a:t>Derde niveau</a:t>
            </a:r>
          </a:p>
          <a:p>
            <a:pPr lvl="3" rtl="0"/>
            <a:r>
              <a:rPr lang="nl-NL" noProof="0"/>
              <a:t>Vierde niveau</a:t>
            </a:r>
          </a:p>
          <a:p>
            <a:pPr lvl="4" rtl="0"/>
            <a:r>
              <a:rPr lang="nl-NL" noProof="0"/>
              <a:t>Vijfde niveau</a:t>
            </a:r>
            <a:endParaRPr lang="nl-NL" noProof="0" dirty="0"/>
          </a:p>
        </p:txBody>
      </p:sp>
      <p:sp>
        <p:nvSpPr>
          <p:cNvPr id="14" name="Titel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8215" y="358610"/>
            <a:ext cx="7135570" cy="822240"/>
          </a:xfrm>
        </p:spPr>
        <p:txBody>
          <a:bodyPr lIns="0" rtlCol="0" anchor="t">
            <a:normAutofit/>
          </a:bodyPr>
          <a:lstStyle>
            <a:lvl1pPr algn="ctr">
              <a:defRPr sz="4000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r>
              <a:rPr lang="nl-NL" noProof="0"/>
              <a:t>Klik om stijl te bewerken</a:t>
            </a:r>
            <a:endParaRPr lang="nl-NL" noProof="0" dirty="0"/>
          </a:p>
        </p:txBody>
      </p:sp>
      <p:sp>
        <p:nvSpPr>
          <p:cNvPr id="15" name="Vorm 62" title="Decoratief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096000" y="222583"/>
            <a:ext cx="0" cy="2188805"/>
          </a:xfrm>
          <a:prstGeom prst="line">
            <a:avLst/>
          </a:prstGeom>
          <a:ln w="76200">
            <a:solidFill>
              <a:schemeClr val="accent2">
                <a:lumMod val="50000"/>
                <a:lumOff val="50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nl-NL" sz="1500" noProof="0" dirty="0"/>
          </a:p>
        </p:txBody>
      </p:sp>
    </p:spTree>
    <p:extLst>
      <p:ext uri="{BB962C8B-B14F-4D97-AF65-F5344CB8AC3E}">
        <p14:creationId xmlns:p14="http://schemas.microsoft.com/office/powerpoint/2010/main" val="184964726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Aangepaste inde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948" y="1193765"/>
            <a:ext cx="4385841" cy="1325563"/>
          </a:xfrm>
        </p:spPr>
        <p:txBody>
          <a:bodyPr rtlCol="0" anchor="b">
            <a:normAutofit/>
          </a:bodyPr>
          <a:lstStyle>
            <a:lvl1pPr algn="r">
              <a:defRPr sz="4000">
                <a:latin typeface="+mj-lt"/>
              </a:defRPr>
            </a:lvl1pPr>
          </a:lstStyle>
          <a:p>
            <a:pPr rtl="0"/>
            <a:r>
              <a:rPr lang="nl-NL" noProof="0"/>
              <a:t>Klik om stijl te bewerken</a:t>
            </a:r>
            <a:endParaRPr lang="nl-NL" noProof="0" dirty="0"/>
          </a:p>
        </p:txBody>
      </p:sp>
      <p:sp>
        <p:nvSpPr>
          <p:cNvPr id="5" name="Tijdelijke aanduiding voor afbeelding 4" title="Decoratief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78814" y="2632337"/>
            <a:ext cx="4385841" cy="3357563"/>
          </a:xfrm>
        </p:spPr>
        <p:txBody>
          <a:bodyPr rtlCol="0"/>
          <a:lstStyle/>
          <a:p>
            <a:pPr rtl="0"/>
            <a:r>
              <a:rPr lang="nl-NL" noProof="0"/>
              <a:t>Klik op het pictogram als u een afbeelding wilt toevoegen</a:t>
            </a:r>
            <a:endParaRPr lang="nl-NL" noProof="0" dirty="0"/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233D39E2-2188-4621-B115-A912A057E8A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182016" y="1598619"/>
            <a:ext cx="4869806" cy="1896435"/>
          </a:xfrm>
        </p:spPr>
        <p:txBody>
          <a:bodyPr lIns="0" rtlCol="0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nl-NL" noProof="0"/>
              <a:t>Klikken om de tekststijl van het model te bewerken</a:t>
            </a:r>
          </a:p>
        </p:txBody>
      </p:sp>
      <p:sp>
        <p:nvSpPr>
          <p:cNvPr id="8" name="Tijdelijke aanduiding voor tekst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182016" y="1194294"/>
            <a:ext cx="4869806" cy="382749"/>
          </a:xfrm>
        </p:spPr>
        <p:txBody>
          <a:bodyPr lIns="0" rtlCol="0" anchor="b">
            <a:noAutofit/>
          </a:bodyPr>
          <a:lstStyle>
            <a:lvl1pPr marL="0" indent="0">
              <a:buNone/>
              <a:defRPr sz="1600" b="1"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nl-NL" noProof="0" dirty="0"/>
              <a:t>Klik om hier titel toe te voegen</a:t>
            </a:r>
          </a:p>
        </p:txBody>
      </p:sp>
      <p:sp>
        <p:nvSpPr>
          <p:cNvPr id="6" name="Tijdelijke aanduiding voor tekst 6">
            <a:extLst>
              <a:ext uri="{FF2B5EF4-FFF2-40B4-BE49-F238E27FC236}">
                <a16:creationId xmlns:a16="http://schemas.microsoft.com/office/drawing/2014/main" id="{B2C5FA2F-DD81-4A72-AB26-A4C663724F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82018" y="4093464"/>
            <a:ext cx="4869806" cy="1896435"/>
          </a:xfrm>
        </p:spPr>
        <p:txBody>
          <a:bodyPr lIns="0" rtlCol="0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nl-NL" noProof="0"/>
              <a:t>Klikken om de tekststijl van het model te bewerken</a:t>
            </a:r>
          </a:p>
        </p:txBody>
      </p:sp>
      <p:sp>
        <p:nvSpPr>
          <p:cNvPr id="9" name="Tijdelijke aanduiding voor tekst 6">
            <a:extLst>
              <a:ext uri="{FF2B5EF4-FFF2-40B4-BE49-F238E27FC236}">
                <a16:creationId xmlns:a16="http://schemas.microsoft.com/office/drawing/2014/main" id="{92EBEB66-5E12-4FD8-AC09-10C992CA7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82017" y="3689139"/>
            <a:ext cx="4832794" cy="382749"/>
          </a:xfrm>
        </p:spPr>
        <p:txBody>
          <a:bodyPr lIns="0" rtlCol="0" anchor="b">
            <a:noAutofit/>
          </a:bodyPr>
          <a:lstStyle>
            <a:lvl1pPr marL="0" indent="0">
              <a:buNone/>
              <a:defRPr sz="1600" b="1"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nl-NL" noProof="0" dirty="0"/>
              <a:t>Klik om hier titel toe te voegen</a:t>
            </a:r>
          </a:p>
        </p:txBody>
      </p:sp>
      <p:sp>
        <p:nvSpPr>
          <p:cNvPr id="10" name="Vorm 62" title="Decoratief">
            <a:extLst>
              <a:ext uri="{FF2B5EF4-FFF2-40B4-BE49-F238E27FC236}">
                <a16:creationId xmlns:a16="http://schemas.microsoft.com/office/drawing/2014/main" id="{2683CBB0-468F-4DD2-853B-FBFFA91B662E}"/>
              </a:ext>
            </a:extLst>
          </p:cNvPr>
          <p:cNvSpPr/>
          <p:nvPr userDrawn="1"/>
        </p:nvSpPr>
        <p:spPr>
          <a:xfrm flipV="1">
            <a:off x="830507" y="1194294"/>
            <a:ext cx="0" cy="4795606"/>
          </a:xfrm>
          <a:prstGeom prst="line">
            <a:avLst/>
          </a:prstGeom>
          <a:ln w="76200">
            <a:solidFill>
              <a:schemeClr val="accent1">
                <a:alpha val="97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nl-NL" sz="1500" noProof="0" dirty="0"/>
          </a:p>
        </p:txBody>
      </p:sp>
    </p:spTree>
    <p:extLst>
      <p:ext uri="{BB962C8B-B14F-4D97-AF65-F5344CB8AC3E}">
        <p14:creationId xmlns:p14="http://schemas.microsoft.com/office/powerpoint/2010/main" val="397081059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Aangepaste inde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afbeelding 4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928658" y="836271"/>
            <a:ext cx="4263342" cy="5185458"/>
          </a:xfrm>
        </p:spPr>
        <p:txBody>
          <a:bodyPr rtlCol="0"/>
          <a:lstStyle/>
          <a:p>
            <a:pPr rtl="0"/>
            <a:r>
              <a:rPr lang="nl-NL" noProof="0"/>
              <a:t>Klik op het pictogram als u een afbeelding wilt toevoegen</a:t>
            </a:r>
            <a:endParaRPr lang="nl-NL" noProof="0" dirty="0"/>
          </a:p>
        </p:txBody>
      </p:sp>
      <p:sp>
        <p:nvSpPr>
          <p:cNvPr id="7" name="Tijdelijke aanduiding voor tekst 6" title="Decoratief">
            <a:extLst>
              <a:ext uri="{FF2B5EF4-FFF2-40B4-BE49-F238E27FC236}">
                <a16:creationId xmlns:a16="http://schemas.microsoft.com/office/drawing/2014/main" id="{233D39E2-2188-4621-B115-A912A057E8A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57597" y="836271"/>
            <a:ext cx="4262400" cy="5185458"/>
          </a:xfrm>
          <a:solidFill>
            <a:schemeClr val="accent1"/>
          </a:solidFill>
        </p:spPr>
        <p:txBody>
          <a:bodyPr lIns="252000" tIns="144000" rIns="144000" rtlCol="0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nl-NL" noProof="0"/>
              <a:t>Klikken om de tekststijl van het model te bewerken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5033" y="1659770"/>
            <a:ext cx="2558005" cy="1325563"/>
          </a:xfrm>
        </p:spPr>
        <p:txBody>
          <a:bodyPr rtlCol="0" anchor="t"/>
          <a:lstStyle>
            <a:lvl1pPr algn="l">
              <a:defRPr>
                <a:latin typeface="+mj-lt"/>
              </a:defRPr>
            </a:lvl1pPr>
          </a:lstStyle>
          <a:p>
            <a:pPr rtl="0"/>
            <a:r>
              <a:rPr lang="nl-NL" noProof="0" dirty="0"/>
              <a:t>Klik om </a:t>
            </a:r>
            <a:br>
              <a:rPr lang="nl-NL" noProof="0" dirty="0"/>
            </a:br>
            <a:r>
              <a:rPr lang="nl-NL" noProof="0" dirty="0"/>
              <a:t>Titel toevoegen</a:t>
            </a:r>
          </a:p>
        </p:txBody>
      </p:sp>
      <p:sp>
        <p:nvSpPr>
          <p:cNvPr id="9" name="Vorm 62" title="Decoratief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1756506" y="1915220"/>
            <a:ext cx="0" cy="218880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nl-NL" sz="1500" noProof="0" dirty="0"/>
          </a:p>
        </p:txBody>
      </p:sp>
    </p:spTree>
    <p:extLst>
      <p:ext uri="{BB962C8B-B14F-4D97-AF65-F5344CB8AC3E}">
        <p14:creationId xmlns:p14="http://schemas.microsoft.com/office/powerpoint/2010/main" val="321740742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Aangepaste inde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tekst 6" title="Decoratief">
            <a:extLst>
              <a:ext uri="{FF2B5EF4-FFF2-40B4-BE49-F238E27FC236}">
                <a16:creationId xmlns:a16="http://schemas.microsoft.com/office/drawing/2014/main" id="{233D39E2-2188-4621-B115-A912A057E8A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0" y="3206186"/>
            <a:ext cx="12192000" cy="3651813"/>
          </a:xfrm>
          <a:solidFill>
            <a:schemeClr val="accent2"/>
          </a:solidFill>
        </p:spPr>
        <p:txBody>
          <a:bodyPr lIns="5400000" tIns="216000" rIns="1800000" rtlCol="0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nl-NL" noProof="0"/>
              <a:t>Klikken om de tekststijl van het model te bewerken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78053" y="1775520"/>
            <a:ext cx="6435524" cy="1325563"/>
          </a:xfrm>
        </p:spPr>
        <p:txBody>
          <a:bodyPr rtlCol="0" anchor="b"/>
          <a:lstStyle>
            <a:lvl1pPr algn="l">
              <a:defRPr>
                <a:latin typeface="+mj-lt"/>
              </a:defRPr>
            </a:lvl1pPr>
          </a:lstStyle>
          <a:p>
            <a:pPr rtl="0"/>
            <a:r>
              <a:rPr lang="nl-NL" noProof="0" dirty="0"/>
              <a:t>Klik om titel toe te voegen</a:t>
            </a:r>
          </a:p>
        </p:txBody>
      </p:sp>
      <p:sp>
        <p:nvSpPr>
          <p:cNvPr id="5" name="Tijdelijke aanduiding voor afbeelding 4" title="Decoratief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71836" y="1"/>
            <a:ext cx="3523423" cy="3206186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nl-NL" noProof="0"/>
              <a:t>Klik op het pictogram als u een afbeelding wilt toevoegen</a:t>
            </a:r>
            <a:endParaRPr lang="nl-NL" noProof="0" dirty="0"/>
          </a:p>
        </p:txBody>
      </p:sp>
      <p:sp>
        <p:nvSpPr>
          <p:cNvPr id="6" name="Tijdelijke aanduiding voor afbeelding 4" title="Decoratief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71836" y="3358587"/>
            <a:ext cx="3523423" cy="3206186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nl-NL" noProof="0"/>
              <a:t>Klik op het pictogram als u een afbeelding wilt toevoegen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99722714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Aangepaste inde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233D39E2-2188-4621-B115-A912A057E8A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199" y="4586456"/>
            <a:ext cx="10349090" cy="1577281"/>
          </a:xfrm>
          <a:noFill/>
          <a:ln>
            <a:noFill/>
          </a:ln>
        </p:spPr>
        <p:txBody>
          <a:bodyPr lIns="0" tIns="216000" rIns="0"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nl-NL" noProof="0"/>
              <a:t>Klikken om de tekststijl van het model te bewerken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3717212"/>
            <a:ext cx="10349089" cy="854791"/>
          </a:xfrm>
        </p:spPr>
        <p:txBody>
          <a:bodyPr lIns="0" rIns="0" rtlCol="0" anchor="b"/>
          <a:lstStyle>
            <a:lvl1pPr algn="ctr">
              <a:defRPr>
                <a:latin typeface="+mj-lt"/>
              </a:defRPr>
            </a:lvl1pPr>
          </a:lstStyle>
          <a:p>
            <a:pPr rtl="0"/>
            <a:r>
              <a:rPr lang="nl-NL" noProof="0" dirty="0"/>
              <a:t>Klik om titel toe te voegen</a:t>
            </a:r>
          </a:p>
        </p:txBody>
      </p:sp>
      <p:sp>
        <p:nvSpPr>
          <p:cNvPr id="5" name="Tijdelijke aanduiding voor afbeelding 4" title="Decoratief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38200" y="836271"/>
            <a:ext cx="10349089" cy="2516529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nl-NL" noProof="0"/>
              <a:t>Klik op het pictogram als u een afbeelding wilt toevoegen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58312820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Aangepaste inde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hoek 2" title="Decoratief">
            <a:extLst>
              <a:ext uri="{FF2B5EF4-FFF2-40B4-BE49-F238E27FC236}">
                <a16:creationId xmlns:a16="http://schemas.microsoft.com/office/drawing/2014/main" id="{9DF8596F-E730-47C4-86C3-F4A9B3F78268}"/>
              </a:ext>
            </a:extLst>
          </p:cNvPr>
          <p:cNvSpPr/>
          <p:nvPr userDrawn="1"/>
        </p:nvSpPr>
        <p:spPr>
          <a:xfrm>
            <a:off x="0" y="0"/>
            <a:ext cx="4745620" cy="3428990"/>
          </a:xfrm>
          <a:prstGeom prst="rect">
            <a:avLst/>
          </a:prstGeom>
          <a:solidFill>
            <a:schemeClr val="accent2"/>
          </a:solidFill>
        </p:spPr>
        <p:txBody>
          <a:bodyPr vert="horz" lIns="252000" tIns="144000" rIns="144000" bIns="45720" rtlCol="0">
            <a:noAutofit/>
          </a:bodyPr>
          <a:lstStyle/>
          <a:p>
            <a:pPr lvl="0" indent="0" rtl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nl-NL" sz="1400" b="0" i="0" noProof="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jdelijke aanduiding voor afbeelding 4" title="Decoratief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745620" y="3428990"/>
            <a:ext cx="7446380" cy="3429009"/>
          </a:xfrm>
        </p:spPr>
        <p:txBody>
          <a:bodyPr rtlCol="0"/>
          <a:lstStyle/>
          <a:p>
            <a:pPr rtl="0"/>
            <a:r>
              <a:rPr lang="nl-NL" noProof="0"/>
              <a:t>Klik op het pictogram als u een afbeelding wilt toevoegen</a:t>
            </a:r>
            <a:endParaRPr lang="nl-NL" noProof="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659770"/>
            <a:ext cx="3085618" cy="1325563"/>
          </a:xfrm>
        </p:spPr>
        <p:txBody>
          <a:bodyPr lIns="0" rtlCol="0" anchor="t"/>
          <a:lstStyle>
            <a:lvl1pPr algn="l"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nl-NL" noProof="0" dirty="0"/>
              <a:t>Klik om </a:t>
            </a:r>
            <a:br>
              <a:rPr lang="nl-NL" noProof="0" dirty="0"/>
            </a:br>
            <a:r>
              <a:rPr lang="nl-NL" noProof="0" dirty="0"/>
              <a:t>Titel toevoegen</a:t>
            </a:r>
          </a:p>
        </p:txBody>
      </p:sp>
      <p:sp>
        <p:nvSpPr>
          <p:cNvPr id="8" name="Tijdelijke aanduiding voor tekst 6">
            <a:extLst>
              <a:ext uri="{FF2B5EF4-FFF2-40B4-BE49-F238E27FC236}">
                <a16:creationId xmlns:a16="http://schemas.microsoft.com/office/drawing/2014/main" id="{2E0AB4DF-4264-4631-9A72-72B25F9BEED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359078" y="1197273"/>
            <a:ext cx="6121722" cy="382749"/>
          </a:xfrm>
        </p:spPr>
        <p:txBody>
          <a:bodyPr lIns="0" tIns="0" rtlCol="0" anchor="t">
            <a:normAutofit/>
          </a:bodyPr>
          <a:lstStyle>
            <a:lvl1pPr marL="0" indent="0">
              <a:buNone/>
              <a:defRPr sz="1600" b="1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nl-NL" noProof="0" dirty="0"/>
              <a:t>Klik om hier titel toe te voegen</a:t>
            </a:r>
          </a:p>
        </p:txBody>
      </p:sp>
      <p:sp>
        <p:nvSpPr>
          <p:cNvPr id="9" name="Tijdelijke aanduiding voor tekst 3">
            <a:extLst>
              <a:ext uri="{FF2B5EF4-FFF2-40B4-BE49-F238E27FC236}">
                <a16:creationId xmlns:a16="http://schemas.microsoft.com/office/drawing/2014/main" id="{0E3F0CD0-D764-45BB-9798-E9046593B3A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359078" y="1588155"/>
            <a:ext cx="6121722" cy="1397178"/>
          </a:xfrm>
        </p:spPr>
        <p:txBody>
          <a:bodyPr lIns="0" tIns="0"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 rtl="0"/>
            <a:r>
              <a:rPr lang="nl-NL" noProof="0"/>
              <a:t>Klikken om de tekststijl van het model te bewerken</a:t>
            </a:r>
          </a:p>
        </p:txBody>
      </p:sp>
      <p:sp>
        <p:nvSpPr>
          <p:cNvPr id="10" name="Tijdelijke aanduiding voor tekst 3">
            <a:extLst>
              <a:ext uri="{FF2B5EF4-FFF2-40B4-BE49-F238E27FC236}">
                <a16:creationId xmlns:a16="http://schemas.microsoft.com/office/drawing/2014/main" id="{0E3F0CD0-D764-45BB-9798-E9046593B3A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8200" y="3737092"/>
            <a:ext cx="3085618" cy="2663707"/>
          </a:xfrm>
        </p:spPr>
        <p:txBody>
          <a:bodyPr lIns="0" tIns="0" rtlCol="0">
            <a:normAutofit/>
          </a:bodyPr>
          <a:lstStyle>
            <a:lvl1pPr marL="0" indent="0">
              <a:lnSpc>
                <a:spcPct val="100000"/>
              </a:lnSpc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 rtl="0"/>
            <a:r>
              <a:rPr lang="nl-NL" noProof="0"/>
              <a:t>Klikken om de tekststijl van het model te bewerken</a:t>
            </a:r>
          </a:p>
        </p:txBody>
      </p:sp>
    </p:spTree>
    <p:extLst>
      <p:ext uri="{BB962C8B-B14F-4D97-AF65-F5344CB8AC3E}">
        <p14:creationId xmlns:p14="http://schemas.microsoft.com/office/powerpoint/2010/main" val="333636220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angepaste inde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afbeelding 4" title="Decoratief">
            <a:extLst>
              <a:ext uri="{FF2B5EF4-FFF2-40B4-BE49-F238E27FC236}">
                <a16:creationId xmlns:a16="http://schemas.microsoft.com/office/drawing/2014/main" id="{9B9B3BD2-24FF-4E30-B0DA-4DCD6E57D9F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rtlCol="0"/>
          <a:lstStyle/>
          <a:p>
            <a:pPr rtl="0"/>
            <a:r>
              <a:rPr lang="nl-NL" noProof="0"/>
              <a:t>Klik op het pictogram als u een afbeelding wilt toevoegen</a:t>
            </a:r>
            <a:endParaRPr lang="nl-NL" noProof="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7F92C0C-7E68-45AE-8824-6858C68747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2502" y="4973519"/>
            <a:ext cx="7299618" cy="1440000"/>
          </a:xfrm>
          <a:solidFill>
            <a:schemeClr val="accent1"/>
          </a:solidFill>
        </p:spPr>
        <p:txBody>
          <a:bodyPr lIns="216000" rtlCol="0">
            <a:normAutofit/>
          </a:bodyPr>
          <a:lstStyle>
            <a:lvl1pPr algn="ctr">
              <a:defRPr sz="400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nl-NL" noProof="0" dirty="0"/>
              <a:t>Klikken om te bewerken </a:t>
            </a:r>
            <a:br>
              <a:rPr lang="nl-NL" noProof="0" dirty="0"/>
            </a:br>
            <a:r>
              <a:rPr lang="nl-NL" noProof="0" dirty="0"/>
              <a:t>Titelstijl van model</a:t>
            </a:r>
          </a:p>
        </p:txBody>
      </p:sp>
    </p:spTree>
    <p:extLst>
      <p:ext uri="{BB962C8B-B14F-4D97-AF65-F5344CB8AC3E}">
        <p14:creationId xmlns:p14="http://schemas.microsoft.com/office/powerpoint/2010/main" val="9536023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eldia met afbeelding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afbeelding 4" title="Decoratief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295899" y="4288"/>
            <a:ext cx="6896100" cy="6853712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nl-NL" noProof="0"/>
              <a:t>Klik op het pictogram als u een afbeelding wilt toevoegen</a:t>
            </a:r>
            <a:endParaRPr lang="nl-NL" noProof="0" dirty="0"/>
          </a:p>
        </p:txBody>
      </p:sp>
      <p:sp>
        <p:nvSpPr>
          <p:cNvPr id="9" name="Rechthoek 8">
            <a:extLst>
              <a:ext uri="{FF2B5EF4-FFF2-40B4-BE49-F238E27FC236}">
                <a16:creationId xmlns:a16="http://schemas.microsoft.com/office/drawing/2014/main" id="{38CBA09E-664D-42AC-81A8-E6756A655750}"/>
              </a:ext>
            </a:extLst>
          </p:cNvPr>
          <p:cNvSpPr/>
          <p:nvPr userDrawn="1"/>
        </p:nvSpPr>
        <p:spPr>
          <a:xfrm>
            <a:off x="0" y="1539433"/>
            <a:ext cx="8866207" cy="53185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nl-NL" noProof="0" dirty="0"/>
          </a:p>
        </p:txBody>
      </p:sp>
      <p:sp>
        <p:nvSpPr>
          <p:cNvPr id="8" name="Rechthoek 7" title="Decoratief"/>
          <p:cNvSpPr/>
          <p:nvPr userDrawn="1"/>
        </p:nvSpPr>
        <p:spPr>
          <a:xfrm>
            <a:off x="0" y="0"/>
            <a:ext cx="5295899" cy="6858000"/>
          </a:xfrm>
          <a:prstGeom prst="rect">
            <a:avLst/>
          </a:prstGeom>
          <a:solidFill>
            <a:schemeClr val="accent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nl-NL" noProof="0" dirty="0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8690" y="2040520"/>
            <a:ext cx="4120444" cy="1818655"/>
          </a:xfrm>
        </p:spPr>
        <p:txBody>
          <a:bodyPr rtlCol="0" anchor="b">
            <a:noAutofit/>
          </a:bodyPr>
          <a:lstStyle>
            <a:lvl1pPr algn="l"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nl-NL" noProof="0" dirty="0"/>
              <a:t>KLIK OM TITEL TOE TE VOEGEN</a:t>
            </a:r>
          </a:p>
        </p:txBody>
      </p:sp>
      <p:sp>
        <p:nvSpPr>
          <p:cNvPr id="10" name="Tijdelijke aanduiding voor tekst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98690" y="4031658"/>
            <a:ext cx="4120443" cy="338549"/>
          </a:xfrm>
        </p:spPr>
        <p:txBody>
          <a:bodyPr rtlCol="0">
            <a:normAutofit/>
          </a:bodyPr>
          <a:lstStyle>
            <a:lvl1pPr marL="0" indent="0" algn="l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nl-NL" noProof="0" dirty="0"/>
              <a:t>HIER KOMT DE SUBTITEL</a:t>
            </a:r>
          </a:p>
        </p:txBody>
      </p:sp>
      <p:sp>
        <p:nvSpPr>
          <p:cNvPr id="11" name="Vorm 62" title="Decoratief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1893092" y="2764774"/>
            <a:ext cx="0" cy="2188806"/>
          </a:xfrm>
          <a:prstGeom prst="line">
            <a:avLst/>
          </a:prstGeom>
          <a:ln w="25400">
            <a:solidFill>
              <a:schemeClr val="bg1"/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l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nl-NL" sz="1500" noProof="0" dirty="0"/>
          </a:p>
        </p:txBody>
      </p:sp>
    </p:spTree>
    <p:extLst>
      <p:ext uri="{BB962C8B-B14F-4D97-AF65-F5344CB8AC3E}">
        <p14:creationId xmlns:p14="http://schemas.microsoft.com/office/powerpoint/2010/main" val="155885000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Aangepaste inde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afbeelding 4" title="Decoratief">
            <a:extLst>
              <a:ext uri="{FF2B5EF4-FFF2-40B4-BE49-F238E27FC236}">
                <a16:creationId xmlns:a16="http://schemas.microsoft.com/office/drawing/2014/main" id="{9B9B3BD2-24FF-4E30-B0DA-4DCD6E57D9F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rtlCol="0"/>
          <a:lstStyle/>
          <a:p>
            <a:pPr rtl="0"/>
            <a:r>
              <a:rPr lang="nl-NL" noProof="0"/>
              <a:t>Klik op het pictogram als u een afbeelding wilt toevoegen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63202713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Aangepaste inde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afbeelding 4" title="Decoratief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rtlCol="0"/>
          <a:lstStyle/>
          <a:p>
            <a:pPr rtl="0"/>
            <a:r>
              <a:rPr lang="nl-NL" noProof="0"/>
              <a:t>Klik op het pictogram als u een afbeelding wilt toevoegen</a:t>
            </a:r>
            <a:endParaRPr lang="nl-NL" noProof="0" dirty="0"/>
          </a:p>
        </p:txBody>
      </p:sp>
      <p:sp>
        <p:nvSpPr>
          <p:cNvPr id="5" name="Tijdelijke aanduiding voor tekst 12">
            <a:extLst>
              <a:ext uri="{FF2B5EF4-FFF2-40B4-BE49-F238E27FC236}">
                <a16:creationId xmlns:a16="http://schemas.microsoft.com/office/drawing/2014/main" id="{89A80859-BDA6-44AA-A750-4E06108B9B2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887474" y="3665204"/>
            <a:ext cx="7304526" cy="2196780"/>
          </a:xfrm>
          <a:solidFill>
            <a:schemeClr val="accent1"/>
          </a:solidFill>
        </p:spPr>
        <p:txBody>
          <a:bodyPr lIns="274320" tIns="182880" rIns="182880" bIns="18288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1" i="0" kern="1200" spc="-150" dirty="0">
                <a:solidFill>
                  <a:schemeClr val="bg1"/>
                </a:solidFill>
                <a:latin typeface="+mj-lt"/>
                <a:ea typeface="+mj-ea"/>
                <a:cs typeface="Gill Sans" panose="020B0502020104020203" pitchFamily="34" charset="-79"/>
              </a:defRPr>
            </a:lvl1pPr>
          </a:lstStyle>
          <a:p>
            <a:pPr lvl="0" rtl="0"/>
            <a:r>
              <a:rPr lang="nl-NL" noProof="0"/>
              <a:t>Klikken om de tekststijl van het model te bewerken</a:t>
            </a:r>
          </a:p>
        </p:txBody>
      </p:sp>
      <p:sp>
        <p:nvSpPr>
          <p:cNvPr id="6" name="Vorm 62" title="Decoratief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flipV="1">
            <a:off x="4887473" y="3665204"/>
            <a:ext cx="1" cy="218880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nl-NL" sz="1500" noProof="0" dirty="0"/>
          </a:p>
        </p:txBody>
      </p:sp>
    </p:spTree>
    <p:extLst>
      <p:ext uri="{BB962C8B-B14F-4D97-AF65-F5344CB8AC3E}">
        <p14:creationId xmlns:p14="http://schemas.microsoft.com/office/powerpoint/2010/main" val="425974026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Aangepaste inde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afbeelding 4" title="Decoratief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rtlCol="0"/>
          <a:lstStyle/>
          <a:p>
            <a:pPr rtl="0"/>
            <a:r>
              <a:rPr lang="nl-NL" noProof="0"/>
              <a:t>Klik op het pictogram als u een afbeelding wilt toevoegen</a:t>
            </a:r>
            <a:endParaRPr lang="nl-NL" noProof="0" dirty="0"/>
          </a:p>
        </p:txBody>
      </p:sp>
      <p:sp>
        <p:nvSpPr>
          <p:cNvPr id="3" name="Tijdelijke aanduiding voor tekst 12">
            <a:extLst>
              <a:ext uri="{FF2B5EF4-FFF2-40B4-BE49-F238E27FC236}">
                <a16:creationId xmlns:a16="http://schemas.microsoft.com/office/drawing/2014/main" id="{89A80859-BDA6-44AA-A750-4E06108B9B2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887474" y="3665204"/>
            <a:ext cx="7304526" cy="2196780"/>
          </a:xfrm>
          <a:solidFill>
            <a:schemeClr val="accent2"/>
          </a:solidFill>
        </p:spPr>
        <p:txBody>
          <a:bodyPr lIns="274320" tIns="182880" rIns="182880" bIns="18288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1" i="0" kern="1200" spc="-150" dirty="0">
                <a:solidFill>
                  <a:schemeClr val="bg1"/>
                </a:solidFill>
                <a:latin typeface="+mj-lt"/>
                <a:ea typeface="+mj-ea"/>
                <a:cs typeface="Gill Sans" panose="020B0502020104020203" pitchFamily="34" charset="-79"/>
              </a:defRPr>
            </a:lvl1pPr>
          </a:lstStyle>
          <a:p>
            <a:pPr lvl="0" rtl="0"/>
            <a:r>
              <a:rPr lang="nl-NL" noProof="0"/>
              <a:t>Klikken om de tekststijl van het model te bewerken</a:t>
            </a:r>
          </a:p>
        </p:txBody>
      </p:sp>
      <p:sp>
        <p:nvSpPr>
          <p:cNvPr id="5" name="Vorm 62" title="Decoratief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flipV="1">
            <a:off x="4887473" y="3665204"/>
            <a:ext cx="1" cy="2188805"/>
          </a:xfrm>
          <a:prstGeom prst="line">
            <a:avLst/>
          </a:prstGeom>
          <a:ln w="76200">
            <a:solidFill>
              <a:schemeClr val="accent2">
                <a:lumMod val="75000"/>
                <a:lumOff val="25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nl-NL" sz="1500" noProof="0" dirty="0"/>
          </a:p>
        </p:txBody>
      </p:sp>
    </p:spTree>
    <p:extLst>
      <p:ext uri="{BB962C8B-B14F-4D97-AF65-F5344CB8AC3E}">
        <p14:creationId xmlns:p14="http://schemas.microsoft.com/office/powerpoint/2010/main" val="295594173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Aangepaste indeling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afbeelding 4" title="Decoratief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5497975"/>
          </a:xfrm>
        </p:spPr>
        <p:txBody>
          <a:bodyPr rtlCol="0"/>
          <a:lstStyle/>
          <a:p>
            <a:pPr rtl="0"/>
            <a:r>
              <a:rPr lang="nl-NL" noProof="0"/>
              <a:t>Klik op het pictogram als u een afbeelding wilt toevoegen</a:t>
            </a:r>
            <a:endParaRPr lang="nl-NL" noProof="0" dirty="0"/>
          </a:p>
        </p:txBody>
      </p:sp>
      <p:sp>
        <p:nvSpPr>
          <p:cNvPr id="3" name="Titel 4">
            <a:extLst>
              <a:ext uri="{FF2B5EF4-FFF2-40B4-BE49-F238E27FC236}">
                <a16:creationId xmlns:a16="http://schemas.microsoft.com/office/drawing/2014/main" id="{8DF09845-7890-4D10-A53B-2A4D053168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440" y="5688402"/>
            <a:ext cx="8717280" cy="823070"/>
          </a:xfrm>
          <a:noFill/>
        </p:spPr>
        <p:txBody>
          <a:bodyPr lIns="0"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nl-NL" noProof="0"/>
              <a:t>Klik om stijl te bewerken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36614727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Aangepaste indeling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afbeelding 4" title="Decoratief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680013"/>
            <a:ext cx="12192000" cy="5497975"/>
          </a:xfrm>
        </p:spPr>
        <p:txBody>
          <a:bodyPr rtlCol="0"/>
          <a:lstStyle/>
          <a:p>
            <a:pPr rtl="0"/>
            <a:r>
              <a:rPr lang="nl-NL" noProof="0"/>
              <a:t>Klik op het pictogram als u een afbeelding wilt toevoegen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12595410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Aangepaste indeling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afbeelding 4" title="Decoratief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5497975"/>
          </a:xfrm>
        </p:spPr>
        <p:txBody>
          <a:bodyPr rtlCol="0"/>
          <a:lstStyle/>
          <a:p>
            <a:pPr rtl="0"/>
            <a:r>
              <a:rPr lang="nl-NL" noProof="0"/>
              <a:t>Klik op het pictogram als u een afbeelding wilt toevoegen</a:t>
            </a:r>
            <a:endParaRPr lang="nl-NL" noProof="0" dirty="0"/>
          </a:p>
        </p:txBody>
      </p:sp>
      <p:sp>
        <p:nvSpPr>
          <p:cNvPr id="3" name="Titel 4">
            <a:extLst>
              <a:ext uri="{FF2B5EF4-FFF2-40B4-BE49-F238E27FC236}">
                <a16:creationId xmlns:a16="http://schemas.microsoft.com/office/drawing/2014/main" id="{8DF09845-7890-4D10-A53B-2A4D053168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440" y="5688402"/>
            <a:ext cx="8717280" cy="823070"/>
          </a:xfrm>
          <a:noFill/>
        </p:spPr>
        <p:txBody>
          <a:bodyPr lIns="0"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nl-NL" noProof="0"/>
              <a:t>Klik om stijl te bewerken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408438919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Aangepaste indeling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afbeelding 4" title="Decoratief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680013"/>
            <a:ext cx="12192000" cy="5497975"/>
          </a:xfrm>
        </p:spPr>
        <p:txBody>
          <a:bodyPr rtlCol="0"/>
          <a:lstStyle/>
          <a:p>
            <a:pPr rtl="0"/>
            <a:r>
              <a:rPr lang="nl-NL" noProof="0"/>
              <a:t>Klik op het pictogram als u een afbeelding wilt toevoegen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33825820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Aangepaste inde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afbeelding 4" title="Decoratief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7999"/>
          </a:xfrm>
        </p:spPr>
        <p:txBody>
          <a:bodyPr rtlCol="0"/>
          <a:lstStyle/>
          <a:p>
            <a:pPr rtl="0"/>
            <a:r>
              <a:rPr lang="nl-NL" noProof="0"/>
              <a:t>Klik op het pictogram als u een afbeelding wilt toevoegen</a:t>
            </a:r>
            <a:endParaRPr lang="nl-NL" noProof="0" dirty="0"/>
          </a:p>
        </p:txBody>
      </p:sp>
      <p:sp>
        <p:nvSpPr>
          <p:cNvPr id="5" name="Rechthoek 4"/>
          <p:cNvSpPr/>
          <p:nvPr userDrawn="1"/>
        </p:nvSpPr>
        <p:spPr>
          <a:xfrm>
            <a:off x="0" y="4735870"/>
            <a:ext cx="12192000" cy="1500431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nl-NL" noProof="0" dirty="0"/>
          </a:p>
        </p:txBody>
      </p:sp>
      <p:sp>
        <p:nvSpPr>
          <p:cNvPr id="3" name="Titel 4">
            <a:extLst>
              <a:ext uri="{FF2B5EF4-FFF2-40B4-BE49-F238E27FC236}">
                <a16:creationId xmlns:a16="http://schemas.microsoft.com/office/drawing/2014/main" id="{7EBB9618-FC05-4C85-8241-A1EFCE812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96" y="5074550"/>
            <a:ext cx="8717280" cy="823070"/>
          </a:xfrm>
          <a:noFill/>
        </p:spPr>
        <p:txBody>
          <a:bodyPr lIns="0"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nl-NL" noProof="0"/>
              <a:t>Klik om stijl te bewerken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71366114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Aangepaste inde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afbeelding 4" title="Decoratief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7999"/>
          </a:xfrm>
        </p:spPr>
        <p:txBody>
          <a:bodyPr rtlCol="0"/>
          <a:lstStyle/>
          <a:p>
            <a:pPr rtl="0"/>
            <a:r>
              <a:rPr lang="nl-NL" noProof="0"/>
              <a:t>Klik op het pictogram als u een afbeelding wilt toevoegen</a:t>
            </a:r>
            <a:endParaRPr lang="nl-NL" noProof="0" dirty="0"/>
          </a:p>
        </p:txBody>
      </p:sp>
      <p:sp>
        <p:nvSpPr>
          <p:cNvPr id="5" name="Rechthoek 4" title="Decoratief"/>
          <p:cNvSpPr/>
          <p:nvPr userDrawn="1"/>
        </p:nvSpPr>
        <p:spPr>
          <a:xfrm>
            <a:off x="0" y="4735870"/>
            <a:ext cx="12192000" cy="1500431"/>
          </a:xfrm>
          <a:prstGeom prst="rect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nl-NL" noProof="0" dirty="0"/>
          </a:p>
        </p:txBody>
      </p:sp>
      <p:sp>
        <p:nvSpPr>
          <p:cNvPr id="3" name="Titel 4">
            <a:extLst>
              <a:ext uri="{FF2B5EF4-FFF2-40B4-BE49-F238E27FC236}">
                <a16:creationId xmlns:a16="http://schemas.microsoft.com/office/drawing/2014/main" id="{7EBB9618-FC05-4C85-8241-A1EFCE812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96" y="5074550"/>
            <a:ext cx="8717280" cy="823070"/>
          </a:xfrm>
          <a:noFill/>
        </p:spPr>
        <p:txBody>
          <a:bodyPr lIns="0"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nl-NL" noProof="0"/>
              <a:t>Klik om stijl te bewerken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00179706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Aangepaste inde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afbeelding 4" title="Decoratief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7999"/>
          </a:xfrm>
        </p:spPr>
        <p:txBody>
          <a:bodyPr rtlCol="0"/>
          <a:lstStyle/>
          <a:p>
            <a:pPr rtl="0"/>
            <a:r>
              <a:rPr lang="nl-NL" noProof="0"/>
              <a:t>Klik op het pictogram als u een afbeelding wilt toevoegen</a:t>
            </a:r>
            <a:endParaRPr lang="nl-NL" noProof="0" dirty="0"/>
          </a:p>
        </p:txBody>
      </p:sp>
      <p:sp>
        <p:nvSpPr>
          <p:cNvPr id="5" name="Rechthoek 4" title="Decoratief"/>
          <p:cNvSpPr/>
          <p:nvPr userDrawn="1"/>
        </p:nvSpPr>
        <p:spPr>
          <a:xfrm>
            <a:off x="0" y="4735870"/>
            <a:ext cx="12192000" cy="1500431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nl-NL" noProof="0" dirty="0"/>
          </a:p>
        </p:txBody>
      </p:sp>
      <p:sp>
        <p:nvSpPr>
          <p:cNvPr id="3" name="Titel 4">
            <a:extLst>
              <a:ext uri="{FF2B5EF4-FFF2-40B4-BE49-F238E27FC236}">
                <a16:creationId xmlns:a16="http://schemas.microsoft.com/office/drawing/2014/main" id="{7EBB9618-FC05-4C85-8241-A1EFCE812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96" y="5074550"/>
            <a:ext cx="8717280" cy="823070"/>
          </a:xfrm>
          <a:noFill/>
        </p:spPr>
        <p:txBody>
          <a:bodyPr lIns="0"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nl-NL" noProof="0"/>
              <a:t>Klik om stijl te bewerken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382633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dan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afbeelding 4" title="Decoratief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3712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nl-NL" noProof="0"/>
              <a:t>Klik op het pictogram als u een afbeelding wilt toevoegen</a:t>
            </a:r>
            <a:endParaRPr lang="nl-NL" noProof="0" dirty="0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72090" y="2905535"/>
            <a:ext cx="4120444" cy="891250"/>
          </a:xfrm>
        </p:spPr>
        <p:txBody>
          <a:bodyPr rtlCol="0" anchor="t">
            <a:noAutofit/>
          </a:bodyPr>
          <a:lstStyle>
            <a:lvl1pPr algn="ctr"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nl-NL" noProof="0" dirty="0"/>
              <a:t>BEDANKT</a:t>
            </a:r>
          </a:p>
        </p:txBody>
      </p:sp>
      <p:sp>
        <p:nvSpPr>
          <p:cNvPr id="13" name="Tijdelijke aanduiding voor tekst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72090" y="3993558"/>
            <a:ext cx="4120443" cy="338549"/>
          </a:xfrm>
        </p:spPr>
        <p:txBody>
          <a:bodyPr rtlCol="0">
            <a:normAutofit/>
          </a:bodyPr>
          <a:lstStyle>
            <a:lvl1pPr marL="0" indent="0" algn="ctr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nl-NL" noProof="0" dirty="0"/>
              <a:t>WWW.WEBSITENAAM.COM</a:t>
            </a:r>
          </a:p>
        </p:txBody>
      </p:sp>
      <p:sp>
        <p:nvSpPr>
          <p:cNvPr id="5" name="Vorm 62" title="Decoratief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5932310" y="2726675"/>
            <a:ext cx="1" cy="2188805"/>
          </a:xfrm>
          <a:prstGeom prst="line">
            <a:avLst/>
          </a:prstGeom>
          <a:ln w="25400">
            <a:solidFill>
              <a:schemeClr val="bg1"/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nl-NL" sz="1500" noProof="0" dirty="0"/>
          </a:p>
        </p:txBody>
      </p:sp>
      <p:sp>
        <p:nvSpPr>
          <p:cNvPr id="2" name="Rechthoek 1" title="Decoratief"/>
          <p:cNvSpPr/>
          <p:nvPr userDrawn="1"/>
        </p:nvSpPr>
        <p:spPr>
          <a:xfrm>
            <a:off x="3872089" y="860778"/>
            <a:ext cx="4120444" cy="5136445"/>
          </a:xfrm>
          <a:prstGeom prst="rect">
            <a:avLst/>
          </a:prstGeom>
          <a:noFill/>
          <a:ln w="762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309165835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Aangepaste indelin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ep 2"/>
          <p:cNvGrpSpPr/>
          <p:nvPr userDrawn="1"/>
        </p:nvGrpSpPr>
        <p:grpSpPr>
          <a:xfrm>
            <a:off x="3413895" y="419827"/>
            <a:ext cx="7939904" cy="6018346"/>
            <a:chOff x="8585200" y="440266"/>
            <a:chExt cx="14753564" cy="11183013"/>
          </a:xfrm>
        </p:grpSpPr>
        <p:sp>
          <p:nvSpPr>
            <p:cNvPr id="5" name="Dikdörtgen" title="Decoratief"/>
            <p:cNvSpPr/>
            <p:nvPr userDrawn="1"/>
          </p:nvSpPr>
          <p:spPr>
            <a:xfrm>
              <a:off x="8585200" y="440266"/>
              <a:ext cx="6156127" cy="9967848"/>
            </a:xfrm>
            <a:prstGeom prst="rect">
              <a:avLst/>
            </a:prstGeom>
            <a:solidFill>
              <a:srgbClr val="1F1F2A">
                <a:alpha val="13798"/>
              </a:srgbClr>
            </a:solidFill>
            <a:ln w="12700">
              <a:miter lim="400000"/>
            </a:ln>
          </p:spPr>
          <p:txBody>
            <a:bodyPr lIns="0" tIns="0" rIns="0" bIns="0" rtlCol="0" anchor="ctr"/>
            <a:lstStyle/>
            <a:p>
              <a:pPr rtl="0"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lang="nl-NL" noProof="0" dirty="0"/>
            </a:p>
          </p:txBody>
        </p:sp>
        <p:sp>
          <p:nvSpPr>
            <p:cNvPr id="6" name="TIJDELIJKE AANDUIDING VOOR AFBEELDING" title="Decoratief"/>
            <p:cNvSpPr/>
            <p:nvPr userDrawn="1"/>
          </p:nvSpPr>
          <p:spPr>
            <a:xfrm>
              <a:off x="10168466" y="1092200"/>
              <a:ext cx="13170298" cy="10531079"/>
            </a:xfrm>
            <a:prstGeom prst="rect">
              <a:avLst/>
            </a:prstGeom>
            <a:solidFill>
              <a:schemeClr val="accent2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0" tIns="0" rIns="0" bIns="0" rtlCol="0" anchor="ctr"/>
            <a:lstStyle>
              <a:lvl1pPr>
                <a:defRPr b="0">
                  <a:solidFill>
                    <a:srgbClr val="F3F3F3"/>
                  </a:solidFill>
                  <a:latin typeface="Raleway"/>
                  <a:ea typeface="Raleway"/>
                  <a:cs typeface="Raleway"/>
                  <a:sym typeface="Raleway"/>
                </a:defRPr>
              </a:lvl1pPr>
            </a:lstStyle>
            <a:p>
              <a:pPr rtl="0"/>
              <a:endParaRPr lang="nl-NL" noProof="0" dirty="0"/>
            </a:p>
          </p:txBody>
        </p:sp>
      </p:grp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D3710961-EE19-42C5-8B1B-B6C98622624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369027"/>
            <a:ext cx="2489200" cy="3124200"/>
          </a:xfrm>
        </p:spPr>
        <p:txBody>
          <a:bodyPr tIns="0" bIns="0" rtlCol="0" anchor="b">
            <a:noAutofit/>
          </a:bodyPr>
          <a:lstStyle>
            <a:lvl1pPr marL="0" indent="0" algn="r">
              <a:buNone/>
              <a:defRPr sz="30000">
                <a:solidFill>
                  <a:schemeClr val="accent2">
                    <a:lumMod val="75000"/>
                    <a:lumOff val="25000"/>
                    <a:alpha val="20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nl-NL" noProof="0" dirty="0"/>
              <a:t>1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7C2A57E-453E-4CB0-8392-79C8834529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575" y="4500560"/>
            <a:ext cx="6536692" cy="1325563"/>
          </a:xfrm>
        </p:spPr>
        <p:txBody>
          <a:bodyPr rtlCol="0">
            <a:normAutofit/>
          </a:bodyPr>
          <a:lstStyle>
            <a:lvl1pPr>
              <a:defRPr sz="6000" b="1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nl-NL" noProof="0" dirty="0"/>
              <a:t>Sectiekop</a:t>
            </a:r>
          </a:p>
        </p:txBody>
      </p:sp>
    </p:spTree>
    <p:extLst>
      <p:ext uri="{BB962C8B-B14F-4D97-AF65-F5344CB8AC3E}">
        <p14:creationId xmlns:p14="http://schemas.microsoft.com/office/powerpoint/2010/main" val="29480432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Aangepaste indelin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ep 2"/>
          <p:cNvGrpSpPr/>
          <p:nvPr userDrawn="1"/>
        </p:nvGrpSpPr>
        <p:grpSpPr>
          <a:xfrm>
            <a:off x="3413895" y="419827"/>
            <a:ext cx="7939904" cy="6018346"/>
            <a:chOff x="8585200" y="440266"/>
            <a:chExt cx="14753564" cy="11183013"/>
          </a:xfrm>
        </p:grpSpPr>
        <p:sp>
          <p:nvSpPr>
            <p:cNvPr id="5" name="Dikdörtgen" title="Decoratief"/>
            <p:cNvSpPr/>
            <p:nvPr userDrawn="1"/>
          </p:nvSpPr>
          <p:spPr>
            <a:xfrm>
              <a:off x="8585200" y="440266"/>
              <a:ext cx="6156127" cy="9967848"/>
            </a:xfrm>
            <a:prstGeom prst="rect">
              <a:avLst/>
            </a:prstGeom>
            <a:solidFill>
              <a:srgbClr val="1F1F2A">
                <a:alpha val="13798"/>
              </a:srgbClr>
            </a:solidFill>
            <a:ln w="12700">
              <a:miter lim="400000"/>
            </a:ln>
          </p:spPr>
          <p:txBody>
            <a:bodyPr lIns="0" tIns="0" rIns="0" bIns="0" rtlCol="0" anchor="ctr"/>
            <a:lstStyle/>
            <a:p>
              <a:pPr rtl="0"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lang="nl-NL" noProof="0" dirty="0"/>
            </a:p>
          </p:txBody>
        </p:sp>
        <p:sp>
          <p:nvSpPr>
            <p:cNvPr id="6" name="TIJDELIJKE AANDUIDING VOOR AFBEELDING" title="Decoratief"/>
            <p:cNvSpPr/>
            <p:nvPr userDrawn="1"/>
          </p:nvSpPr>
          <p:spPr>
            <a:xfrm>
              <a:off x="10168466" y="1092200"/>
              <a:ext cx="13170298" cy="10531079"/>
            </a:xfrm>
            <a:prstGeom prst="rect">
              <a:avLst/>
            </a:prstGeom>
            <a:solidFill>
              <a:schemeClr val="accent1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0" tIns="0" rIns="0" bIns="0" rtlCol="0" anchor="ctr"/>
            <a:lstStyle>
              <a:lvl1pPr>
                <a:defRPr b="0">
                  <a:solidFill>
                    <a:srgbClr val="F3F3F3"/>
                  </a:solidFill>
                  <a:latin typeface="Raleway"/>
                  <a:ea typeface="Raleway"/>
                  <a:cs typeface="Raleway"/>
                  <a:sym typeface="Raleway"/>
                </a:defRPr>
              </a:lvl1pPr>
            </a:lstStyle>
            <a:p>
              <a:pPr rtl="0"/>
              <a:endParaRPr lang="nl-NL" noProof="0" dirty="0"/>
            </a:p>
          </p:txBody>
        </p:sp>
      </p:grp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D3710961-EE19-42C5-8B1B-B6C98622624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369027"/>
            <a:ext cx="2489200" cy="3124200"/>
          </a:xfrm>
        </p:spPr>
        <p:txBody>
          <a:bodyPr tIns="0" bIns="0" rtlCol="0" anchor="b">
            <a:noAutofit/>
          </a:bodyPr>
          <a:lstStyle>
            <a:lvl1pPr marL="0" indent="0" algn="r">
              <a:buNone/>
              <a:defRPr sz="30000">
                <a:solidFill>
                  <a:schemeClr val="accent1">
                    <a:lumMod val="60000"/>
                    <a:lumOff val="40000"/>
                    <a:alpha val="20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nl-NL" noProof="0" dirty="0"/>
              <a:t>2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7C2A57E-453E-4CB0-8392-79C8834529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575" y="4500560"/>
            <a:ext cx="6536692" cy="1325563"/>
          </a:xfrm>
        </p:spPr>
        <p:txBody>
          <a:bodyPr rtlCol="0">
            <a:normAutofit/>
          </a:bodyPr>
          <a:lstStyle>
            <a:lvl1pPr>
              <a:defRPr sz="6000" b="1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nl-NL" noProof="0" dirty="0"/>
              <a:t>Sectiekop</a:t>
            </a:r>
          </a:p>
        </p:txBody>
      </p:sp>
    </p:spTree>
    <p:extLst>
      <p:ext uri="{BB962C8B-B14F-4D97-AF65-F5344CB8AC3E}">
        <p14:creationId xmlns:p14="http://schemas.microsoft.com/office/powerpoint/2010/main" val="264951728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Aangepaste indelin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ep 2"/>
          <p:cNvGrpSpPr/>
          <p:nvPr userDrawn="1"/>
        </p:nvGrpSpPr>
        <p:grpSpPr>
          <a:xfrm>
            <a:off x="3413895" y="419827"/>
            <a:ext cx="7939904" cy="6018346"/>
            <a:chOff x="8585200" y="440266"/>
            <a:chExt cx="14753564" cy="11183013"/>
          </a:xfrm>
        </p:grpSpPr>
        <p:sp>
          <p:nvSpPr>
            <p:cNvPr id="5" name="Dikdörtgen" title="Decoratief"/>
            <p:cNvSpPr/>
            <p:nvPr userDrawn="1"/>
          </p:nvSpPr>
          <p:spPr>
            <a:xfrm>
              <a:off x="8585200" y="440266"/>
              <a:ext cx="6156127" cy="9967848"/>
            </a:xfrm>
            <a:prstGeom prst="rect">
              <a:avLst/>
            </a:prstGeom>
            <a:solidFill>
              <a:srgbClr val="1F1F2A">
                <a:alpha val="13798"/>
              </a:srgbClr>
            </a:solidFill>
            <a:ln w="12700">
              <a:miter lim="400000"/>
            </a:ln>
          </p:spPr>
          <p:txBody>
            <a:bodyPr lIns="0" tIns="0" rIns="0" bIns="0" rtlCol="0" anchor="ctr"/>
            <a:lstStyle/>
            <a:p>
              <a:pPr rtl="0"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lang="nl-NL" noProof="0" dirty="0"/>
            </a:p>
          </p:txBody>
        </p:sp>
        <p:sp>
          <p:nvSpPr>
            <p:cNvPr id="6" name="TIJDELIJKE AANDUIDING VOOR AFBEELDING" title="Decoratief"/>
            <p:cNvSpPr/>
            <p:nvPr userDrawn="1"/>
          </p:nvSpPr>
          <p:spPr>
            <a:xfrm>
              <a:off x="10168466" y="1092200"/>
              <a:ext cx="13170298" cy="10531079"/>
            </a:xfrm>
            <a:prstGeom prst="rect">
              <a:avLst/>
            </a:prstGeom>
            <a:solidFill>
              <a:schemeClr val="accent4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0" tIns="0" rIns="0" bIns="0" rtlCol="0" anchor="ctr"/>
            <a:lstStyle>
              <a:lvl1pPr>
                <a:defRPr b="0">
                  <a:solidFill>
                    <a:srgbClr val="F3F3F3"/>
                  </a:solidFill>
                  <a:latin typeface="Raleway"/>
                  <a:ea typeface="Raleway"/>
                  <a:cs typeface="Raleway"/>
                  <a:sym typeface="Raleway"/>
                </a:defRPr>
              </a:lvl1pPr>
            </a:lstStyle>
            <a:p>
              <a:pPr rtl="0"/>
              <a:endParaRPr lang="nl-NL" noProof="0" dirty="0"/>
            </a:p>
          </p:txBody>
        </p:sp>
      </p:grp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D3710961-EE19-42C5-8B1B-B6C98622624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369027"/>
            <a:ext cx="2489200" cy="3124200"/>
          </a:xfrm>
        </p:spPr>
        <p:txBody>
          <a:bodyPr tIns="0" bIns="0" rtlCol="0" anchor="b">
            <a:noAutofit/>
          </a:bodyPr>
          <a:lstStyle>
            <a:lvl1pPr marL="0" indent="0" algn="r">
              <a:buNone/>
              <a:defRPr sz="30000">
                <a:solidFill>
                  <a:schemeClr val="accent4">
                    <a:lumMod val="40000"/>
                    <a:lumOff val="60000"/>
                    <a:alpha val="20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nl-NL" noProof="0" dirty="0"/>
              <a:t>3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7C2A57E-453E-4CB0-8392-79C8834529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575" y="4500560"/>
            <a:ext cx="6536692" cy="1325563"/>
          </a:xfrm>
        </p:spPr>
        <p:txBody>
          <a:bodyPr rtlCol="0">
            <a:normAutofit/>
          </a:bodyPr>
          <a:lstStyle>
            <a:lvl1pPr>
              <a:defRPr sz="6000" b="1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nl-NL" noProof="0" dirty="0"/>
              <a:t>Sectiekop</a:t>
            </a:r>
          </a:p>
        </p:txBody>
      </p:sp>
    </p:spTree>
    <p:extLst>
      <p:ext uri="{BB962C8B-B14F-4D97-AF65-F5344CB8AC3E}">
        <p14:creationId xmlns:p14="http://schemas.microsoft.com/office/powerpoint/2010/main" val="368344221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_Aangepaste indelin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hthoek 15" title="Decoratief">
            <a:extLst>
              <a:ext uri="{FF2B5EF4-FFF2-40B4-BE49-F238E27FC236}">
                <a16:creationId xmlns:a16="http://schemas.microsoft.com/office/drawing/2014/main" id="{E0729B41-53A1-4BDC-BF75-A9E553C70D89}"/>
              </a:ext>
            </a:extLst>
          </p:cNvPr>
          <p:cNvSpPr/>
          <p:nvPr userDrawn="1"/>
        </p:nvSpPr>
        <p:spPr>
          <a:xfrm>
            <a:off x="0" y="1405466"/>
            <a:ext cx="12192000" cy="36576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nl-NL" noProof="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7C2A57E-453E-4CB0-8392-79C8834529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1906059"/>
            <a:ext cx="7882467" cy="1694180"/>
          </a:xfrm>
        </p:spPr>
        <p:txBody>
          <a:bodyPr lIns="0" rtlCol="0" anchor="t">
            <a:noAutofit/>
          </a:bodyPr>
          <a:lstStyle>
            <a:lvl1pPr>
              <a:defRPr sz="6600" b="1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nl-NL" noProof="0" dirty="0"/>
              <a:t>Sectiekop</a:t>
            </a:r>
          </a:p>
        </p:txBody>
      </p:sp>
      <p:sp>
        <p:nvSpPr>
          <p:cNvPr id="18" name="Tijdelijke aanduiding voor tekst 3">
            <a:extLst>
              <a:ext uri="{FF2B5EF4-FFF2-40B4-BE49-F238E27FC236}">
                <a16:creationId xmlns:a16="http://schemas.microsoft.com/office/drawing/2014/main" id="{6E820AC0-D6D8-48F9-9D9F-A17400A404B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530361" y="4554447"/>
            <a:ext cx="2489200" cy="3124198"/>
          </a:xfrm>
          <a:solidFill>
            <a:schemeClr val="accent2">
              <a:lumMod val="75000"/>
              <a:lumOff val="25000"/>
            </a:schemeClr>
          </a:solidFill>
        </p:spPr>
        <p:txBody>
          <a:bodyPr bIns="0" rtlCol="0" anchor="b">
            <a:noAutofit/>
          </a:bodyPr>
          <a:lstStyle>
            <a:lvl1pPr marL="0" indent="0" algn="ctr">
              <a:buNone/>
              <a:defRPr sz="250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nl-NL" noProof="0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05523066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Aangepaste indelin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hthoek 15" title="Decoratief">
            <a:extLst>
              <a:ext uri="{FF2B5EF4-FFF2-40B4-BE49-F238E27FC236}">
                <a16:creationId xmlns:a16="http://schemas.microsoft.com/office/drawing/2014/main" id="{E0729B41-53A1-4BDC-BF75-A9E553C70D89}"/>
              </a:ext>
            </a:extLst>
          </p:cNvPr>
          <p:cNvSpPr/>
          <p:nvPr userDrawn="1"/>
        </p:nvSpPr>
        <p:spPr>
          <a:xfrm>
            <a:off x="0" y="1405466"/>
            <a:ext cx="12192000" cy="36576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nl-NL" noProof="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7C2A57E-453E-4CB0-8392-79C8834529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1906059"/>
            <a:ext cx="7882467" cy="1694180"/>
          </a:xfrm>
        </p:spPr>
        <p:txBody>
          <a:bodyPr lIns="0" rtlCol="0" anchor="t">
            <a:noAutofit/>
          </a:bodyPr>
          <a:lstStyle>
            <a:lvl1pPr>
              <a:defRPr sz="6600" b="1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nl-NL" noProof="0" dirty="0"/>
              <a:t>Sectiekop</a:t>
            </a:r>
          </a:p>
        </p:txBody>
      </p:sp>
      <p:sp>
        <p:nvSpPr>
          <p:cNvPr id="18" name="Tijdelijke aanduiding voor tekst 3">
            <a:extLst>
              <a:ext uri="{FF2B5EF4-FFF2-40B4-BE49-F238E27FC236}">
                <a16:creationId xmlns:a16="http://schemas.microsoft.com/office/drawing/2014/main" id="{6E820AC0-D6D8-48F9-9D9F-A17400A404B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530361" y="4554447"/>
            <a:ext cx="2489200" cy="3124198"/>
          </a:xfrm>
          <a:solidFill>
            <a:schemeClr val="accent1">
              <a:lumMod val="60000"/>
              <a:lumOff val="40000"/>
            </a:schemeClr>
          </a:solidFill>
        </p:spPr>
        <p:txBody>
          <a:bodyPr bIns="0" rtlCol="0" anchor="b">
            <a:noAutofit/>
          </a:bodyPr>
          <a:lstStyle>
            <a:lvl1pPr marL="0" indent="0" algn="ctr">
              <a:buNone/>
              <a:defRPr sz="250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nl-NL" noProof="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17176887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_Aangepaste indelin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hthoek 15" title="Decoratief">
            <a:extLst>
              <a:ext uri="{FF2B5EF4-FFF2-40B4-BE49-F238E27FC236}">
                <a16:creationId xmlns:a16="http://schemas.microsoft.com/office/drawing/2014/main" id="{E0729B41-53A1-4BDC-BF75-A9E553C70D89}"/>
              </a:ext>
            </a:extLst>
          </p:cNvPr>
          <p:cNvSpPr/>
          <p:nvPr userDrawn="1"/>
        </p:nvSpPr>
        <p:spPr>
          <a:xfrm>
            <a:off x="0" y="1405466"/>
            <a:ext cx="12192000" cy="365760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nl-NL" noProof="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7C2A57E-453E-4CB0-8392-79C8834529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1906059"/>
            <a:ext cx="7882467" cy="1694180"/>
          </a:xfrm>
        </p:spPr>
        <p:txBody>
          <a:bodyPr lIns="0" rtlCol="0" anchor="t">
            <a:noAutofit/>
          </a:bodyPr>
          <a:lstStyle>
            <a:lvl1pPr>
              <a:defRPr sz="6600" b="1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nl-NL" noProof="0" dirty="0"/>
              <a:t>Sectiekop</a:t>
            </a:r>
          </a:p>
        </p:txBody>
      </p:sp>
      <p:sp>
        <p:nvSpPr>
          <p:cNvPr id="18" name="Tijdelijke aanduiding voor tekst 3">
            <a:extLst>
              <a:ext uri="{FF2B5EF4-FFF2-40B4-BE49-F238E27FC236}">
                <a16:creationId xmlns:a16="http://schemas.microsoft.com/office/drawing/2014/main" id="{6E820AC0-D6D8-48F9-9D9F-A17400A404B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530361" y="4554447"/>
            <a:ext cx="2489200" cy="3124198"/>
          </a:xfrm>
          <a:solidFill>
            <a:schemeClr val="accent4">
              <a:lumMod val="40000"/>
              <a:lumOff val="60000"/>
            </a:schemeClr>
          </a:solidFill>
        </p:spPr>
        <p:txBody>
          <a:bodyPr bIns="0" rtlCol="0" anchor="b">
            <a:noAutofit/>
          </a:bodyPr>
          <a:lstStyle>
            <a:lvl1pPr marL="0" indent="0" algn="ctr">
              <a:buNone/>
              <a:defRPr sz="250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nl-NL" noProof="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72174979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angepaste inde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3497916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fbeelding en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 title="Decoratief">
            <a:extLst>
              <a:ext uri="{FF2B5EF4-FFF2-40B4-BE49-F238E27FC236}">
                <a16:creationId xmlns:a16="http://schemas.microsoft.com/office/drawing/2014/main" id="{BC0DB138-926E-4EF2-BFC2-93D610E35703}"/>
              </a:ext>
            </a:extLst>
          </p:cNvPr>
          <p:cNvSpPr/>
          <p:nvPr userDrawn="1"/>
        </p:nvSpPr>
        <p:spPr>
          <a:xfrm>
            <a:off x="0" y="0"/>
            <a:ext cx="6057900" cy="6857995"/>
          </a:xfrm>
          <a:prstGeom prst="rect">
            <a:avLst/>
          </a:prstGeom>
          <a:solidFill>
            <a:schemeClr val="accent2"/>
          </a:solidFill>
        </p:spPr>
        <p:txBody>
          <a:bodyPr vert="horz" lIns="1296000" tIns="45720" rIns="432000" bIns="45720" rtlCol="0" anchor="ctr">
            <a:normAutofit/>
          </a:bodyPr>
          <a:lstStyle/>
          <a:p>
            <a:pPr lvl="0" indent="0" rtl="0">
              <a:lnSpc>
                <a:spcPct val="100000"/>
              </a:lnSpc>
              <a:spcBef>
                <a:spcPts val="1000"/>
              </a:spcBef>
              <a:buFontTx/>
              <a:buNone/>
            </a:pPr>
            <a:endParaRPr lang="nl-NL" sz="1400" b="0" i="0" spc="0" noProof="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ijdelijke aanduiding voor tekst 8">
            <a:extLst>
              <a:ext uri="{FF2B5EF4-FFF2-40B4-BE49-F238E27FC236}">
                <a16:creationId xmlns:a16="http://schemas.microsoft.com/office/drawing/2014/main" id="{A985C547-771F-4BD4-ADA8-B270DC50BDB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718323" y="1074809"/>
            <a:ext cx="3977648" cy="731694"/>
          </a:xfrm>
        </p:spPr>
        <p:txBody>
          <a:bodyPr rtlCol="0"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 rtl="0"/>
            <a:r>
              <a:rPr lang="nl-NL" noProof="0"/>
              <a:t>Klikken om de tekststijl van het model te bewerken</a:t>
            </a:r>
          </a:p>
        </p:txBody>
      </p:sp>
      <p:sp>
        <p:nvSpPr>
          <p:cNvPr id="16" name="Tijdelijke aanduiding voor tekst 8">
            <a:extLst>
              <a:ext uri="{FF2B5EF4-FFF2-40B4-BE49-F238E27FC236}">
                <a16:creationId xmlns:a16="http://schemas.microsoft.com/office/drawing/2014/main" id="{5726DA1D-D34F-4505-9722-98586A88D85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718323" y="2365537"/>
            <a:ext cx="3977648" cy="731694"/>
          </a:xfrm>
        </p:spPr>
        <p:txBody>
          <a:bodyPr rtlCol="0"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 rtl="0"/>
            <a:r>
              <a:rPr lang="nl-NL" noProof="0"/>
              <a:t>Klikken om de tekststijl van het model te bewerken</a:t>
            </a:r>
          </a:p>
        </p:txBody>
      </p:sp>
      <p:sp>
        <p:nvSpPr>
          <p:cNvPr id="18" name="Tijdelijke aanduiding voor tekst 8">
            <a:extLst>
              <a:ext uri="{FF2B5EF4-FFF2-40B4-BE49-F238E27FC236}">
                <a16:creationId xmlns:a16="http://schemas.microsoft.com/office/drawing/2014/main" id="{DA05F0E8-C4BA-4839-9D3B-C830E739802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718323" y="3656265"/>
            <a:ext cx="3977648" cy="731694"/>
          </a:xfrm>
        </p:spPr>
        <p:txBody>
          <a:bodyPr rtlCol="0"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 rtl="0"/>
            <a:r>
              <a:rPr lang="nl-NL" noProof="0"/>
              <a:t>Klikken om de tekststijl van het model te bewerken</a:t>
            </a:r>
          </a:p>
        </p:txBody>
      </p:sp>
      <p:sp>
        <p:nvSpPr>
          <p:cNvPr id="19" name="Tijdelijke aanduiding voor tekst 8">
            <a:extLst>
              <a:ext uri="{FF2B5EF4-FFF2-40B4-BE49-F238E27FC236}">
                <a16:creationId xmlns:a16="http://schemas.microsoft.com/office/drawing/2014/main" id="{3BDE5625-360A-435B-8812-2FFD30C937B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718323" y="4946994"/>
            <a:ext cx="3977648" cy="731694"/>
          </a:xfrm>
        </p:spPr>
        <p:txBody>
          <a:bodyPr rtlCol="0"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 rtl="0"/>
            <a:r>
              <a:rPr lang="nl-NL" noProof="0"/>
              <a:t>Klikken om de tekststijl van het model te bewerken</a:t>
            </a:r>
          </a:p>
        </p:txBody>
      </p:sp>
      <p:sp>
        <p:nvSpPr>
          <p:cNvPr id="15" name="Tijdelijke aanduiding voor afbeelding 5" title="Decoratief">
            <a:extLst>
              <a:ext uri="{FF2B5EF4-FFF2-40B4-BE49-F238E27FC236}">
                <a16:creationId xmlns:a16="http://schemas.microsoft.com/office/drawing/2014/main" id="{EADDC907-00BA-437D-8631-DCDAA19616A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749917" y="1002146"/>
            <a:ext cx="885235" cy="885235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 rtlCol="0">
            <a:normAutofit/>
          </a:bodyPr>
          <a:lstStyle>
            <a:lvl1pPr>
              <a:defRPr sz="800"/>
            </a:lvl1pPr>
          </a:lstStyle>
          <a:p>
            <a:pPr rtl="0"/>
            <a:r>
              <a:rPr lang="nl-NL" noProof="0"/>
              <a:t>Klik op het pictogram als u een afbeelding wilt toevoegen</a:t>
            </a:r>
            <a:endParaRPr lang="nl-NL" noProof="0" dirty="0"/>
          </a:p>
        </p:txBody>
      </p:sp>
      <p:sp>
        <p:nvSpPr>
          <p:cNvPr id="21" name="Tijdelijke aanduiding voor afbeelding 5" title="Decoratief">
            <a:extLst>
              <a:ext uri="{FF2B5EF4-FFF2-40B4-BE49-F238E27FC236}">
                <a16:creationId xmlns:a16="http://schemas.microsoft.com/office/drawing/2014/main" id="{44A0EDB5-B80A-4225-9741-99690ADBCE8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749917" y="2291505"/>
            <a:ext cx="885235" cy="885235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 rtl="0"/>
            <a:r>
              <a:rPr lang="nl-NL" noProof="0"/>
              <a:t>Klik op het pictogram als u een afbeelding wilt toevoegen</a:t>
            </a:r>
            <a:endParaRPr lang="nl-NL" noProof="0" dirty="0"/>
          </a:p>
        </p:txBody>
      </p:sp>
      <p:sp>
        <p:nvSpPr>
          <p:cNvPr id="22" name="Tijdelijke aanduiding voor afbeelding 5" title="Decoratief">
            <a:extLst>
              <a:ext uri="{FF2B5EF4-FFF2-40B4-BE49-F238E27FC236}">
                <a16:creationId xmlns:a16="http://schemas.microsoft.com/office/drawing/2014/main" id="{E5C18081-A6EE-421D-96AC-0A7FA46F744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49917" y="3580864"/>
            <a:ext cx="885235" cy="885235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 rtl="0"/>
            <a:r>
              <a:rPr lang="nl-NL" noProof="0"/>
              <a:t>Klik op het pictogram als u een afbeelding wilt toevoegen</a:t>
            </a:r>
            <a:endParaRPr lang="nl-NL" noProof="0" dirty="0"/>
          </a:p>
        </p:txBody>
      </p:sp>
      <p:sp>
        <p:nvSpPr>
          <p:cNvPr id="23" name="Tijdelijke aanduiding voor afbeelding 5" title="Decoratief">
            <a:extLst>
              <a:ext uri="{FF2B5EF4-FFF2-40B4-BE49-F238E27FC236}">
                <a16:creationId xmlns:a16="http://schemas.microsoft.com/office/drawing/2014/main" id="{1D21CB0A-3210-4B51-85A0-5111AEBA214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749917" y="4870223"/>
            <a:ext cx="885235" cy="885235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 rtl="0"/>
            <a:r>
              <a:rPr lang="nl-NL" noProof="0"/>
              <a:t>Klik op het pictogram als u een afbeelding wilt toevoegen</a:t>
            </a:r>
            <a:endParaRPr lang="nl-NL" noProof="0" dirty="0"/>
          </a:p>
        </p:txBody>
      </p:sp>
      <p:sp>
        <p:nvSpPr>
          <p:cNvPr id="24" name="Titel 1">
            <a:extLst>
              <a:ext uri="{FF2B5EF4-FFF2-40B4-BE49-F238E27FC236}">
                <a16:creationId xmlns:a16="http://schemas.microsoft.com/office/drawing/2014/main" id="{95B2C2DA-ADF3-D44B-8824-9B44E01F74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057" y="1100290"/>
            <a:ext cx="4008437" cy="1395208"/>
          </a:xfrm>
        </p:spPr>
        <p:txBody>
          <a:bodyPr lIns="0" rtlCol="0" anchor="b"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pPr rtl="0"/>
            <a:r>
              <a:rPr lang="nl-NL" noProof="0" dirty="0"/>
              <a:t>Klik om hier </a:t>
            </a:r>
            <a:r>
              <a:rPr lang="nl-NL" noProof="0" dirty="0" err="1"/>
              <a:t>diatitel</a:t>
            </a:r>
            <a:r>
              <a:rPr lang="nl-NL" noProof="0" dirty="0"/>
              <a:t> toe te voegen</a:t>
            </a:r>
          </a:p>
        </p:txBody>
      </p:sp>
      <p:sp>
        <p:nvSpPr>
          <p:cNvPr id="25" name="Tijdelijke aanduiding voor tekst 11">
            <a:extLst>
              <a:ext uri="{FF2B5EF4-FFF2-40B4-BE49-F238E27FC236}">
                <a16:creationId xmlns:a16="http://schemas.microsoft.com/office/drawing/2014/main" id="{6CAA743B-32D9-CE44-9E46-D38DB57EFAC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41058" y="2561159"/>
            <a:ext cx="4008437" cy="602887"/>
          </a:xfrm>
        </p:spPr>
        <p:txBody>
          <a:bodyPr lIns="0" rtlCol="0" anchor="t">
            <a:normAutofit/>
          </a:bodyPr>
          <a:lstStyle>
            <a:lvl1pPr marL="0" indent="0">
              <a:buNone/>
              <a:defRPr sz="1400" spc="300">
                <a:solidFill>
                  <a:schemeClr val="bg1"/>
                </a:solidFill>
                <a:latin typeface="+mj-lt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nl-NL" noProof="0" dirty="0"/>
              <a:t>SUBTITEL HIER</a:t>
            </a:r>
          </a:p>
        </p:txBody>
      </p:sp>
      <p:sp>
        <p:nvSpPr>
          <p:cNvPr id="26" name="Tijdelijke aanduiding voor tekst 6">
            <a:extLst>
              <a:ext uri="{FF2B5EF4-FFF2-40B4-BE49-F238E27FC236}">
                <a16:creationId xmlns:a16="http://schemas.microsoft.com/office/drawing/2014/main" id="{A4E9B315-244E-41A8-B655-63FCC22CCF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3498661"/>
            <a:ext cx="4008438" cy="2560899"/>
          </a:xfrm>
        </p:spPr>
        <p:txBody>
          <a:bodyPr lIns="0" rtlCol="0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nl-NL" noProof="0"/>
              <a:t>Klikken om de tekststijl van het model te bewerken</a:t>
            </a:r>
          </a:p>
        </p:txBody>
      </p:sp>
      <p:sp>
        <p:nvSpPr>
          <p:cNvPr id="27" name="Vorm 62" title="Decoratief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1918496" y="2124643"/>
            <a:ext cx="0" cy="2188806"/>
          </a:xfrm>
          <a:prstGeom prst="line">
            <a:avLst/>
          </a:prstGeom>
          <a:ln w="76200">
            <a:solidFill>
              <a:schemeClr val="accent2">
                <a:lumMod val="50000"/>
                <a:lumOff val="50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nl-NL" sz="1500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44264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382" userDrawn="1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Afbeelding en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tekst 8">
            <a:extLst>
              <a:ext uri="{FF2B5EF4-FFF2-40B4-BE49-F238E27FC236}">
                <a16:creationId xmlns:a16="http://schemas.microsoft.com/office/drawing/2014/main" id="{A985C547-771F-4BD4-ADA8-B270DC50BDB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718323" y="1058980"/>
            <a:ext cx="3977648" cy="731694"/>
          </a:xfrm>
        </p:spPr>
        <p:txBody>
          <a:bodyPr rtlCol="0"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 rtl="0"/>
            <a:r>
              <a:rPr lang="nl-NL" noProof="0"/>
              <a:t>Klikken om de tekststijl van het model te bewerken</a:t>
            </a:r>
          </a:p>
        </p:txBody>
      </p:sp>
      <p:sp>
        <p:nvSpPr>
          <p:cNvPr id="16" name="Tijdelijke aanduiding voor tekst 8">
            <a:extLst>
              <a:ext uri="{FF2B5EF4-FFF2-40B4-BE49-F238E27FC236}">
                <a16:creationId xmlns:a16="http://schemas.microsoft.com/office/drawing/2014/main" id="{5726DA1D-D34F-4505-9722-98586A88D85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718323" y="2365537"/>
            <a:ext cx="3977648" cy="731694"/>
          </a:xfrm>
        </p:spPr>
        <p:txBody>
          <a:bodyPr rtlCol="0"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 rtl="0"/>
            <a:r>
              <a:rPr lang="nl-NL" noProof="0"/>
              <a:t>Klikken om de tekststijl van het model te bewerken</a:t>
            </a:r>
          </a:p>
        </p:txBody>
      </p:sp>
      <p:sp>
        <p:nvSpPr>
          <p:cNvPr id="18" name="Tijdelijke aanduiding voor tekst 8">
            <a:extLst>
              <a:ext uri="{FF2B5EF4-FFF2-40B4-BE49-F238E27FC236}">
                <a16:creationId xmlns:a16="http://schemas.microsoft.com/office/drawing/2014/main" id="{DA05F0E8-C4BA-4839-9D3B-C830E739802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718323" y="3656265"/>
            <a:ext cx="3977648" cy="731694"/>
          </a:xfrm>
        </p:spPr>
        <p:txBody>
          <a:bodyPr rtlCol="0"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 rtl="0"/>
            <a:r>
              <a:rPr lang="nl-NL" noProof="0"/>
              <a:t>Klikken om de tekststijl van het model te bewerken</a:t>
            </a:r>
          </a:p>
        </p:txBody>
      </p:sp>
      <p:sp>
        <p:nvSpPr>
          <p:cNvPr id="19" name="Tijdelijke aanduiding voor tekst 8">
            <a:extLst>
              <a:ext uri="{FF2B5EF4-FFF2-40B4-BE49-F238E27FC236}">
                <a16:creationId xmlns:a16="http://schemas.microsoft.com/office/drawing/2014/main" id="{3BDE5625-360A-435B-8812-2FFD30C937B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718323" y="4946994"/>
            <a:ext cx="3977648" cy="731694"/>
          </a:xfrm>
        </p:spPr>
        <p:txBody>
          <a:bodyPr rtlCol="0"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 rtl="0"/>
            <a:r>
              <a:rPr lang="nl-NL" noProof="0"/>
              <a:t>Klikken om de tekststijl van het model te bewerken</a:t>
            </a:r>
          </a:p>
        </p:txBody>
      </p:sp>
      <p:sp>
        <p:nvSpPr>
          <p:cNvPr id="14" name="Titel 1">
            <a:extLst>
              <a:ext uri="{FF2B5EF4-FFF2-40B4-BE49-F238E27FC236}">
                <a16:creationId xmlns:a16="http://schemas.microsoft.com/office/drawing/2014/main" id="{95B2C2DA-ADF3-D44B-8824-9B44E01F74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057" y="1100290"/>
            <a:ext cx="4008437" cy="1395208"/>
          </a:xfrm>
        </p:spPr>
        <p:txBody>
          <a:bodyPr lIns="0" rtlCol="0" anchor="b"/>
          <a:lstStyle>
            <a:lvl1pPr>
              <a:defRPr b="1"/>
            </a:lvl1pPr>
          </a:lstStyle>
          <a:p>
            <a:pPr rtl="0"/>
            <a:r>
              <a:rPr lang="nl-NL" noProof="0" dirty="0"/>
              <a:t>Klik om hier </a:t>
            </a:r>
            <a:r>
              <a:rPr lang="nl-NL" noProof="0" dirty="0" err="1"/>
              <a:t>diatitel</a:t>
            </a:r>
            <a:r>
              <a:rPr lang="nl-NL" noProof="0" dirty="0"/>
              <a:t> toe te voegen</a:t>
            </a:r>
          </a:p>
        </p:txBody>
      </p:sp>
      <p:sp>
        <p:nvSpPr>
          <p:cNvPr id="20" name="Tijdelijke aanduiding voor tekst 11">
            <a:extLst>
              <a:ext uri="{FF2B5EF4-FFF2-40B4-BE49-F238E27FC236}">
                <a16:creationId xmlns:a16="http://schemas.microsoft.com/office/drawing/2014/main" id="{6CAA743B-32D9-CE44-9E46-D38DB57EFAC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41058" y="2561159"/>
            <a:ext cx="4008437" cy="602887"/>
          </a:xfrm>
        </p:spPr>
        <p:txBody>
          <a:bodyPr lIns="0" rtlCol="0" anchor="t">
            <a:normAutofit/>
          </a:bodyPr>
          <a:lstStyle>
            <a:lvl1pPr marL="0" indent="0">
              <a:buNone/>
              <a:defRPr sz="1400" spc="300">
                <a:solidFill>
                  <a:schemeClr val="tx2"/>
                </a:solidFill>
                <a:latin typeface="+mj-lt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nl-NL" noProof="0" dirty="0"/>
              <a:t>SUBTITEL HIER</a:t>
            </a:r>
          </a:p>
        </p:txBody>
      </p:sp>
      <p:sp>
        <p:nvSpPr>
          <p:cNvPr id="24" name="Tijdelijke aanduiding voor tekst 6">
            <a:extLst>
              <a:ext uri="{FF2B5EF4-FFF2-40B4-BE49-F238E27FC236}">
                <a16:creationId xmlns:a16="http://schemas.microsoft.com/office/drawing/2014/main" id="{A4E9B315-244E-41A8-B655-63FCC22CCF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3498661"/>
            <a:ext cx="4008438" cy="2560899"/>
          </a:xfrm>
        </p:spPr>
        <p:txBody>
          <a:bodyPr lIns="0" rtlCol="0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nl-NL" noProof="0"/>
              <a:t>Klikken om de tekststijl van het model te bewerken</a:t>
            </a:r>
          </a:p>
        </p:txBody>
      </p:sp>
      <p:sp>
        <p:nvSpPr>
          <p:cNvPr id="25" name="Vorm 62" title="Decoratief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1918496" y="2124643"/>
            <a:ext cx="0" cy="2188806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nl-NL" sz="1500" noProof="0" dirty="0"/>
          </a:p>
        </p:txBody>
      </p:sp>
      <p:sp>
        <p:nvSpPr>
          <p:cNvPr id="2" name="Ovaal 1">
            <a:extLst>
              <a:ext uri="{FF2B5EF4-FFF2-40B4-BE49-F238E27FC236}">
                <a16:creationId xmlns:a16="http://schemas.microsoft.com/office/drawing/2014/main" id="{7E5B409A-28A1-4F13-9C1C-E15291930DF1}"/>
              </a:ext>
            </a:extLst>
          </p:cNvPr>
          <p:cNvSpPr/>
          <p:nvPr userDrawn="1"/>
        </p:nvSpPr>
        <p:spPr>
          <a:xfrm>
            <a:off x="6721671" y="1047456"/>
            <a:ext cx="754743" cy="75474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nl-NL" noProof="0" dirty="0"/>
          </a:p>
        </p:txBody>
      </p:sp>
      <p:sp>
        <p:nvSpPr>
          <p:cNvPr id="17" name="Ovaal 16">
            <a:extLst>
              <a:ext uri="{FF2B5EF4-FFF2-40B4-BE49-F238E27FC236}">
                <a16:creationId xmlns:a16="http://schemas.microsoft.com/office/drawing/2014/main" id="{B0A9508C-D302-4643-AFFA-37BE20A4CF91}"/>
              </a:ext>
            </a:extLst>
          </p:cNvPr>
          <p:cNvSpPr/>
          <p:nvPr userDrawn="1"/>
        </p:nvSpPr>
        <p:spPr>
          <a:xfrm>
            <a:off x="6721671" y="2342488"/>
            <a:ext cx="754743" cy="75474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nl-NL" noProof="0" dirty="0"/>
          </a:p>
        </p:txBody>
      </p:sp>
      <p:sp>
        <p:nvSpPr>
          <p:cNvPr id="26" name="Ovaal 25">
            <a:extLst>
              <a:ext uri="{FF2B5EF4-FFF2-40B4-BE49-F238E27FC236}">
                <a16:creationId xmlns:a16="http://schemas.microsoft.com/office/drawing/2014/main" id="{3C430BF1-F654-4C13-9094-97AE78B80696}"/>
              </a:ext>
            </a:extLst>
          </p:cNvPr>
          <p:cNvSpPr/>
          <p:nvPr userDrawn="1"/>
        </p:nvSpPr>
        <p:spPr>
          <a:xfrm>
            <a:off x="6721671" y="3644740"/>
            <a:ext cx="754743" cy="75474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nl-NL" noProof="0" dirty="0"/>
          </a:p>
        </p:txBody>
      </p:sp>
      <p:sp>
        <p:nvSpPr>
          <p:cNvPr id="27" name="Ovaal 26">
            <a:extLst>
              <a:ext uri="{FF2B5EF4-FFF2-40B4-BE49-F238E27FC236}">
                <a16:creationId xmlns:a16="http://schemas.microsoft.com/office/drawing/2014/main" id="{94F3E6A2-CCB8-4870-9797-40002216D2B3}"/>
              </a:ext>
            </a:extLst>
          </p:cNvPr>
          <p:cNvSpPr/>
          <p:nvPr userDrawn="1"/>
        </p:nvSpPr>
        <p:spPr>
          <a:xfrm>
            <a:off x="6721671" y="4935469"/>
            <a:ext cx="754743" cy="75474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nl-NL" noProof="0" dirty="0"/>
          </a:p>
        </p:txBody>
      </p:sp>
      <p:sp>
        <p:nvSpPr>
          <p:cNvPr id="4" name="Tijdelijke aanduiding voor afbeelding 3">
            <a:extLst>
              <a:ext uri="{FF2B5EF4-FFF2-40B4-BE49-F238E27FC236}">
                <a16:creationId xmlns:a16="http://schemas.microsoft.com/office/drawing/2014/main" id="{83725AD6-E3CC-4FAC-94F3-1F4CB56D222F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874411" y="1200196"/>
            <a:ext cx="449262" cy="449263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pPr rtl="0"/>
            <a:r>
              <a:rPr lang="nl-NL" noProof="0"/>
              <a:t>Klik op het pictogram als u een afbeelding wilt toevoegen</a:t>
            </a:r>
            <a:endParaRPr lang="nl-NL" noProof="0" dirty="0"/>
          </a:p>
        </p:txBody>
      </p:sp>
      <p:sp>
        <p:nvSpPr>
          <p:cNvPr id="28" name="Tijdelijke aanduiding voor afbeelding 3">
            <a:extLst>
              <a:ext uri="{FF2B5EF4-FFF2-40B4-BE49-F238E27FC236}">
                <a16:creationId xmlns:a16="http://schemas.microsoft.com/office/drawing/2014/main" id="{C80D4B49-1275-4A83-A987-EC233FB6CC38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874411" y="2506752"/>
            <a:ext cx="449262" cy="449263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pPr rtl="0"/>
            <a:r>
              <a:rPr lang="nl-NL" noProof="0"/>
              <a:t>Klik op het pictogram als u een afbeelding wilt toevoegen</a:t>
            </a:r>
            <a:endParaRPr lang="nl-NL" noProof="0" dirty="0"/>
          </a:p>
        </p:txBody>
      </p:sp>
      <p:sp>
        <p:nvSpPr>
          <p:cNvPr id="29" name="Tijdelijke aanduiding voor afbeelding 3">
            <a:extLst>
              <a:ext uri="{FF2B5EF4-FFF2-40B4-BE49-F238E27FC236}">
                <a16:creationId xmlns:a16="http://schemas.microsoft.com/office/drawing/2014/main" id="{7B475AE2-C1A9-4191-A31B-5D6893397E23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874411" y="3797479"/>
            <a:ext cx="449262" cy="449263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pPr rtl="0"/>
            <a:r>
              <a:rPr lang="nl-NL" noProof="0"/>
              <a:t>Klik op het pictogram als u een afbeelding wilt toevoegen</a:t>
            </a:r>
            <a:endParaRPr lang="nl-NL" noProof="0" dirty="0"/>
          </a:p>
        </p:txBody>
      </p:sp>
      <p:sp>
        <p:nvSpPr>
          <p:cNvPr id="30" name="Tijdelijke aanduiding voor afbeelding 3">
            <a:extLst>
              <a:ext uri="{FF2B5EF4-FFF2-40B4-BE49-F238E27FC236}">
                <a16:creationId xmlns:a16="http://schemas.microsoft.com/office/drawing/2014/main" id="{C29F28E2-C28B-447C-818F-8676A82EEAA9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874411" y="5088208"/>
            <a:ext cx="449262" cy="449263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pPr rtl="0"/>
            <a:r>
              <a:rPr lang="nl-NL" noProof="0"/>
              <a:t>Klik op het pictogram als u een afbeelding wilt toevoegen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2192251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63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fbeelding en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 title="Decoratief">
            <a:extLst>
              <a:ext uri="{FF2B5EF4-FFF2-40B4-BE49-F238E27FC236}">
                <a16:creationId xmlns:a16="http://schemas.microsoft.com/office/drawing/2014/main" id="{BC0DB138-926E-4EF2-BFC2-93D610E35703}"/>
              </a:ext>
            </a:extLst>
          </p:cNvPr>
          <p:cNvSpPr/>
          <p:nvPr userDrawn="1"/>
        </p:nvSpPr>
        <p:spPr>
          <a:xfrm>
            <a:off x="0" y="3721472"/>
            <a:ext cx="12192000" cy="3136523"/>
          </a:xfrm>
          <a:prstGeom prst="rect">
            <a:avLst/>
          </a:prstGeom>
          <a:solidFill>
            <a:schemeClr val="accent2"/>
          </a:solidFill>
        </p:spPr>
        <p:txBody>
          <a:bodyPr vert="horz" lIns="1296000" tIns="45720" rIns="432000" bIns="45720" rtlCol="0" anchor="ctr">
            <a:normAutofit/>
          </a:bodyPr>
          <a:lstStyle/>
          <a:p>
            <a:pPr lvl="0" indent="0" rtl="0">
              <a:lnSpc>
                <a:spcPct val="100000"/>
              </a:lnSpc>
              <a:spcBef>
                <a:spcPts val="1000"/>
              </a:spcBef>
              <a:buFontTx/>
              <a:buNone/>
            </a:pPr>
            <a:endParaRPr lang="nl-NL" sz="1400" b="0" i="0" spc="0" noProof="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95B2C2DA-ADF3-D44B-8824-9B44E01F74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8543" y="358610"/>
            <a:ext cx="10854914" cy="804759"/>
          </a:xfrm>
        </p:spPr>
        <p:txBody>
          <a:bodyPr lIns="0" rtlCol="0" anchor="b">
            <a:normAutofit/>
          </a:bodyPr>
          <a:lstStyle>
            <a:lvl1pPr algn="ctr">
              <a:defRPr sz="4000" b="1"/>
            </a:lvl1pPr>
          </a:lstStyle>
          <a:p>
            <a:pPr rtl="0"/>
            <a:r>
              <a:rPr lang="nl-NL" noProof="0" dirty="0"/>
              <a:t>Klik om hier </a:t>
            </a:r>
            <a:r>
              <a:rPr lang="nl-NL" noProof="0" dirty="0" err="1"/>
              <a:t>diatitel</a:t>
            </a:r>
            <a:r>
              <a:rPr lang="nl-NL" noProof="0" dirty="0"/>
              <a:t> toe te voegen</a:t>
            </a:r>
          </a:p>
        </p:txBody>
      </p:sp>
      <p:sp>
        <p:nvSpPr>
          <p:cNvPr id="6" name="Tijdelijke aanduiding voor afbeelding 5" title="Decoratief">
            <a:extLst>
              <a:ext uri="{FF2B5EF4-FFF2-40B4-BE49-F238E27FC236}">
                <a16:creationId xmlns:a16="http://schemas.microsoft.com/office/drawing/2014/main" id="{8C7AA169-6546-4620-BD7B-7B36553C28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78803" y="2592710"/>
            <a:ext cx="973759" cy="973759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 rtlCol="0">
            <a:normAutofit/>
          </a:bodyPr>
          <a:lstStyle>
            <a:lvl1pPr>
              <a:defRPr sz="800"/>
            </a:lvl1pPr>
          </a:lstStyle>
          <a:p>
            <a:pPr rtl="0"/>
            <a:r>
              <a:rPr lang="nl-NL" noProof="0"/>
              <a:t>Klik op het pictogram als u een afbeelding wilt toevoegen</a:t>
            </a:r>
            <a:endParaRPr lang="nl-NL" noProof="0" dirty="0"/>
          </a:p>
        </p:txBody>
      </p:sp>
      <p:sp>
        <p:nvSpPr>
          <p:cNvPr id="11" name="Tijdelijke aanduiding voor afbeelding 5" title="Decoratief">
            <a:extLst>
              <a:ext uri="{FF2B5EF4-FFF2-40B4-BE49-F238E27FC236}">
                <a16:creationId xmlns:a16="http://schemas.microsoft.com/office/drawing/2014/main" id="{CE9C16DA-A24B-4516-BCC8-C747730478D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226108" y="2592710"/>
            <a:ext cx="973759" cy="973759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 rtl="0"/>
            <a:r>
              <a:rPr lang="nl-NL" noProof="0"/>
              <a:t>Klik op het pictogram als u een afbeelding wilt toevoegen</a:t>
            </a:r>
            <a:endParaRPr lang="nl-NL" noProof="0" dirty="0"/>
          </a:p>
        </p:txBody>
      </p:sp>
      <p:sp>
        <p:nvSpPr>
          <p:cNvPr id="13" name="Tijdelijke aanduiding voor afbeelding 5" title="Decoratief">
            <a:extLst>
              <a:ext uri="{FF2B5EF4-FFF2-40B4-BE49-F238E27FC236}">
                <a16:creationId xmlns:a16="http://schemas.microsoft.com/office/drawing/2014/main" id="{A498122E-BB6F-4765-B85E-6410B9CE17A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073413" y="2592710"/>
            <a:ext cx="973759" cy="973759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 rtl="0"/>
            <a:r>
              <a:rPr lang="nl-NL" noProof="0"/>
              <a:t>Klik op het pictogram als u een afbeelding wilt toevoegen</a:t>
            </a:r>
            <a:endParaRPr lang="nl-NL" noProof="0" dirty="0"/>
          </a:p>
        </p:txBody>
      </p:sp>
      <p:sp>
        <p:nvSpPr>
          <p:cNvPr id="14" name="Tijdelijke aanduiding voor afbeelding 5" title="Decoratief">
            <a:extLst>
              <a:ext uri="{FF2B5EF4-FFF2-40B4-BE49-F238E27FC236}">
                <a16:creationId xmlns:a16="http://schemas.microsoft.com/office/drawing/2014/main" id="{D19B2F25-5E98-4166-8476-BE599D16121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920718" y="2592710"/>
            <a:ext cx="973759" cy="973759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 rtl="0"/>
            <a:r>
              <a:rPr lang="nl-NL" noProof="0"/>
              <a:t>Klik op het pictogram als u een afbeelding wilt toevoegen</a:t>
            </a:r>
            <a:endParaRPr lang="nl-NL" noProof="0" dirty="0"/>
          </a:p>
        </p:txBody>
      </p:sp>
      <p:sp>
        <p:nvSpPr>
          <p:cNvPr id="9" name="Tijdelijke aanduiding voor tekst 8">
            <a:extLst>
              <a:ext uri="{FF2B5EF4-FFF2-40B4-BE49-F238E27FC236}">
                <a16:creationId xmlns:a16="http://schemas.microsoft.com/office/drawing/2014/main" id="{A985C547-771F-4BD4-ADA8-B270DC50BDB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0780" y="3920809"/>
            <a:ext cx="2469806" cy="731694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nl-NL" noProof="0"/>
              <a:t>Klikken om de tekststijl van het model te bewerken</a:t>
            </a:r>
          </a:p>
        </p:txBody>
      </p:sp>
      <p:sp>
        <p:nvSpPr>
          <p:cNvPr id="16" name="Tijdelijke aanduiding voor tekst 8">
            <a:extLst>
              <a:ext uri="{FF2B5EF4-FFF2-40B4-BE49-F238E27FC236}">
                <a16:creationId xmlns:a16="http://schemas.microsoft.com/office/drawing/2014/main" id="{5726DA1D-D34F-4505-9722-98586A88D85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76825" y="3923752"/>
            <a:ext cx="2469806" cy="731694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nl-NL" noProof="0"/>
              <a:t>Klikken om de tekststijl van het model te bewerken</a:t>
            </a:r>
          </a:p>
        </p:txBody>
      </p:sp>
      <p:sp>
        <p:nvSpPr>
          <p:cNvPr id="18" name="Tijdelijke aanduiding voor tekst 8">
            <a:extLst>
              <a:ext uri="{FF2B5EF4-FFF2-40B4-BE49-F238E27FC236}">
                <a16:creationId xmlns:a16="http://schemas.microsoft.com/office/drawing/2014/main" id="{DA05F0E8-C4BA-4839-9D3B-C830E739802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22870" y="3920809"/>
            <a:ext cx="2469806" cy="731694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nl-NL" noProof="0"/>
              <a:t>Klikken om de tekststijl van het model te bewerken</a:t>
            </a:r>
          </a:p>
        </p:txBody>
      </p:sp>
      <p:sp>
        <p:nvSpPr>
          <p:cNvPr id="19" name="Tijdelijke aanduiding voor tekst 8">
            <a:extLst>
              <a:ext uri="{FF2B5EF4-FFF2-40B4-BE49-F238E27FC236}">
                <a16:creationId xmlns:a16="http://schemas.microsoft.com/office/drawing/2014/main" id="{3BDE5625-360A-435B-8812-2FFD30C937B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168916" y="3916626"/>
            <a:ext cx="2469806" cy="731694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nl-NL" noProof="0"/>
              <a:t>Klikken om de tekststijl van het model te bewerken</a:t>
            </a:r>
          </a:p>
        </p:txBody>
      </p:sp>
      <p:sp>
        <p:nvSpPr>
          <p:cNvPr id="20" name="Tijdelijke aanduiding voor tekst 6">
            <a:extLst>
              <a:ext uri="{FF2B5EF4-FFF2-40B4-BE49-F238E27FC236}">
                <a16:creationId xmlns:a16="http://schemas.microsoft.com/office/drawing/2014/main" id="{A4E9B315-244E-41A8-B655-63FCC22CCF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8544" y="1489701"/>
            <a:ext cx="10854914" cy="541483"/>
          </a:xfrm>
        </p:spPr>
        <p:txBody>
          <a:bodyPr lIns="0"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nl-NL" noProof="0"/>
              <a:t>Klikken om de tekststijl van het model te bewerken</a:t>
            </a:r>
          </a:p>
        </p:txBody>
      </p:sp>
      <p:sp>
        <p:nvSpPr>
          <p:cNvPr id="15" name="Vorm 62" title="Decoratief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096000" y="222583"/>
            <a:ext cx="0" cy="2188805"/>
          </a:xfrm>
          <a:prstGeom prst="line">
            <a:avLst/>
          </a:prstGeom>
          <a:ln w="76200">
            <a:solidFill>
              <a:schemeClr val="accent2">
                <a:lumMod val="75000"/>
                <a:lumOff val="25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nl-NL" sz="1500" noProof="0" dirty="0"/>
          </a:p>
        </p:txBody>
      </p:sp>
    </p:spTree>
    <p:extLst>
      <p:ext uri="{BB962C8B-B14F-4D97-AF65-F5344CB8AC3E}">
        <p14:creationId xmlns:p14="http://schemas.microsoft.com/office/powerpoint/2010/main" val="6384102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64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dia met afbeelding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65399" y="3107447"/>
            <a:ext cx="7252505" cy="891250"/>
          </a:xfrm>
        </p:spPr>
        <p:txBody>
          <a:bodyPr rtlCol="0" anchor="t">
            <a:noAutofit/>
          </a:bodyPr>
          <a:lstStyle>
            <a:lvl1pPr algn="ctr"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nl-NL" noProof="0" dirty="0"/>
              <a:t>KLIK OM TITEL TOE TE VOEGEN</a:t>
            </a:r>
          </a:p>
        </p:txBody>
      </p:sp>
      <p:sp>
        <p:nvSpPr>
          <p:cNvPr id="13" name="Tijdelijke aanduiding voor tekst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65400" y="4195470"/>
            <a:ext cx="7252504" cy="338549"/>
          </a:xfrm>
        </p:spPr>
        <p:txBody>
          <a:bodyPr rtlCol="0">
            <a:normAutofit/>
          </a:bodyPr>
          <a:lstStyle>
            <a:lvl1pPr marL="0" indent="0" algn="ctr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nl-NL" noProof="0" dirty="0"/>
              <a:t>HIER KOMT DE SUBTITEL</a:t>
            </a:r>
          </a:p>
        </p:txBody>
      </p:sp>
      <p:sp>
        <p:nvSpPr>
          <p:cNvPr id="5" name="Vorm 62" title="Decoratief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096000" y="2924870"/>
            <a:ext cx="0" cy="2188805"/>
          </a:xfrm>
          <a:prstGeom prst="line">
            <a:avLst/>
          </a:prstGeom>
          <a:ln w="25400">
            <a:solidFill>
              <a:schemeClr val="bg1"/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nl-NL" sz="1500" noProof="0" dirty="0"/>
          </a:p>
        </p:txBody>
      </p:sp>
      <p:sp>
        <p:nvSpPr>
          <p:cNvPr id="7" name="Rechthoek 6" title="Decoratief"/>
          <p:cNvSpPr/>
          <p:nvPr userDrawn="1"/>
        </p:nvSpPr>
        <p:spPr>
          <a:xfrm>
            <a:off x="1238104" y="860778"/>
            <a:ext cx="9715792" cy="5136445"/>
          </a:xfrm>
          <a:prstGeom prst="rect">
            <a:avLst/>
          </a:prstGeom>
          <a:noFill/>
          <a:ln w="762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85332850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Afbeelding en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tekst 8">
            <a:extLst>
              <a:ext uri="{FF2B5EF4-FFF2-40B4-BE49-F238E27FC236}">
                <a16:creationId xmlns:a16="http://schemas.microsoft.com/office/drawing/2014/main" id="{A985C547-771F-4BD4-ADA8-B270DC50BDB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0780" y="4601529"/>
            <a:ext cx="2469806" cy="1562154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 rtl="0"/>
            <a:r>
              <a:rPr lang="nl-NL" noProof="0"/>
              <a:t>Klikken om de tekststijl van het model te bewerken</a:t>
            </a:r>
          </a:p>
        </p:txBody>
      </p:sp>
      <p:sp>
        <p:nvSpPr>
          <p:cNvPr id="16" name="Tijdelijke aanduiding voor tekst 8">
            <a:extLst>
              <a:ext uri="{FF2B5EF4-FFF2-40B4-BE49-F238E27FC236}">
                <a16:creationId xmlns:a16="http://schemas.microsoft.com/office/drawing/2014/main" id="{5726DA1D-D34F-4505-9722-98586A88D85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76825" y="4604472"/>
            <a:ext cx="2469806" cy="1562154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 rtl="0"/>
            <a:r>
              <a:rPr lang="nl-NL" noProof="0"/>
              <a:t>Klikken om de tekststijl van het model te bewerken</a:t>
            </a:r>
          </a:p>
        </p:txBody>
      </p:sp>
      <p:sp>
        <p:nvSpPr>
          <p:cNvPr id="18" name="Tijdelijke aanduiding voor tekst 8">
            <a:extLst>
              <a:ext uri="{FF2B5EF4-FFF2-40B4-BE49-F238E27FC236}">
                <a16:creationId xmlns:a16="http://schemas.microsoft.com/office/drawing/2014/main" id="{DA05F0E8-C4BA-4839-9D3B-C830E739802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22870" y="4601529"/>
            <a:ext cx="2469806" cy="1562154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 rtl="0"/>
            <a:r>
              <a:rPr lang="nl-NL" noProof="0"/>
              <a:t>Klikken om de tekststijl van het model te bewerken</a:t>
            </a:r>
          </a:p>
        </p:txBody>
      </p:sp>
      <p:sp>
        <p:nvSpPr>
          <p:cNvPr id="19" name="Tijdelijke aanduiding voor tekst 8">
            <a:extLst>
              <a:ext uri="{FF2B5EF4-FFF2-40B4-BE49-F238E27FC236}">
                <a16:creationId xmlns:a16="http://schemas.microsoft.com/office/drawing/2014/main" id="{3BDE5625-360A-435B-8812-2FFD30C937B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168916" y="4597346"/>
            <a:ext cx="2469806" cy="1562154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 rtl="0"/>
            <a:r>
              <a:rPr lang="nl-NL" noProof="0"/>
              <a:t>Klikken om de tekststijl van het model te bewerken</a:t>
            </a:r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95B2C2DA-ADF3-D44B-8824-9B44E01F74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8543" y="358610"/>
            <a:ext cx="10854914" cy="804759"/>
          </a:xfrm>
        </p:spPr>
        <p:txBody>
          <a:bodyPr lIns="0" rtlCol="0" anchor="b">
            <a:normAutofit/>
          </a:bodyPr>
          <a:lstStyle>
            <a:lvl1pPr algn="ctr">
              <a:defRPr sz="4000" b="1"/>
            </a:lvl1pPr>
          </a:lstStyle>
          <a:p>
            <a:pPr rtl="0"/>
            <a:r>
              <a:rPr lang="nl-NL" noProof="0" dirty="0"/>
              <a:t>Klik om hier </a:t>
            </a:r>
            <a:r>
              <a:rPr lang="nl-NL" noProof="0" dirty="0" err="1"/>
              <a:t>diatitel</a:t>
            </a:r>
            <a:r>
              <a:rPr lang="nl-NL" noProof="0" dirty="0"/>
              <a:t> toe te voegen</a:t>
            </a:r>
          </a:p>
        </p:txBody>
      </p:sp>
      <p:sp>
        <p:nvSpPr>
          <p:cNvPr id="15" name="Tijdelijke aanduiding voor tekst 6">
            <a:extLst>
              <a:ext uri="{FF2B5EF4-FFF2-40B4-BE49-F238E27FC236}">
                <a16:creationId xmlns:a16="http://schemas.microsoft.com/office/drawing/2014/main" id="{A4E9B315-244E-41A8-B655-63FCC22CCF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8544" y="1489701"/>
            <a:ext cx="10854914" cy="731691"/>
          </a:xfrm>
        </p:spPr>
        <p:txBody>
          <a:bodyPr lIns="0"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nl-NL" noProof="0"/>
              <a:t>Klikken om de tekststijl van het model te bewerken</a:t>
            </a:r>
          </a:p>
        </p:txBody>
      </p:sp>
      <p:sp>
        <p:nvSpPr>
          <p:cNvPr id="17" name="Vorm 62" title="Decoratief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096000" y="222583"/>
            <a:ext cx="0" cy="218880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nl-NL" sz="1500" noProof="0" dirty="0"/>
          </a:p>
        </p:txBody>
      </p:sp>
      <p:sp>
        <p:nvSpPr>
          <p:cNvPr id="20" name="Ovaal 19">
            <a:extLst>
              <a:ext uri="{FF2B5EF4-FFF2-40B4-BE49-F238E27FC236}">
                <a16:creationId xmlns:a16="http://schemas.microsoft.com/office/drawing/2014/main" id="{7D7457D0-C252-49A3-9635-C29B38A49BDC}"/>
              </a:ext>
            </a:extLst>
          </p:cNvPr>
          <p:cNvSpPr/>
          <p:nvPr userDrawn="1"/>
        </p:nvSpPr>
        <p:spPr>
          <a:xfrm>
            <a:off x="1179625" y="3047656"/>
            <a:ext cx="1372116" cy="137211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nl-NL" noProof="0" dirty="0"/>
          </a:p>
        </p:txBody>
      </p:sp>
      <p:sp>
        <p:nvSpPr>
          <p:cNvPr id="21" name="Ovaal 20">
            <a:extLst>
              <a:ext uri="{FF2B5EF4-FFF2-40B4-BE49-F238E27FC236}">
                <a16:creationId xmlns:a16="http://schemas.microsoft.com/office/drawing/2014/main" id="{566715FF-568E-4151-A75B-79EC2EC52AED}"/>
              </a:ext>
            </a:extLst>
          </p:cNvPr>
          <p:cNvSpPr/>
          <p:nvPr userDrawn="1"/>
        </p:nvSpPr>
        <p:spPr>
          <a:xfrm>
            <a:off x="4025670" y="3047656"/>
            <a:ext cx="1372116" cy="137211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nl-NL" noProof="0" dirty="0"/>
          </a:p>
        </p:txBody>
      </p:sp>
      <p:sp>
        <p:nvSpPr>
          <p:cNvPr id="22" name="Ovaal 21">
            <a:extLst>
              <a:ext uri="{FF2B5EF4-FFF2-40B4-BE49-F238E27FC236}">
                <a16:creationId xmlns:a16="http://schemas.microsoft.com/office/drawing/2014/main" id="{EE41CAAB-44C4-48D7-80E1-3BF0D8006A5A}"/>
              </a:ext>
            </a:extLst>
          </p:cNvPr>
          <p:cNvSpPr/>
          <p:nvPr userDrawn="1"/>
        </p:nvSpPr>
        <p:spPr>
          <a:xfrm>
            <a:off x="6871715" y="3047656"/>
            <a:ext cx="1372116" cy="137211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nl-NL" noProof="0" dirty="0"/>
          </a:p>
        </p:txBody>
      </p:sp>
      <p:sp>
        <p:nvSpPr>
          <p:cNvPr id="23" name="Ovaal 22">
            <a:extLst>
              <a:ext uri="{FF2B5EF4-FFF2-40B4-BE49-F238E27FC236}">
                <a16:creationId xmlns:a16="http://schemas.microsoft.com/office/drawing/2014/main" id="{3251A171-181E-416A-9BB8-F6DBEB470707}"/>
              </a:ext>
            </a:extLst>
          </p:cNvPr>
          <p:cNvSpPr/>
          <p:nvPr userDrawn="1"/>
        </p:nvSpPr>
        <p:spPr>
          <a:xfrm>
            <a:off x="9717761" y="3047656"/>
            <a:ext cx="1372116" cy="137211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nl-NL" noProof="0" dirty="0"/>
          </a:p>
        </p:txBody>
      </p:sp>
      <p:sp>
        <p:nvSpPr>
          <p:cNvPr id="24" name="Tijdelijke aanduiding voor afbeelding 3">
            <a:extLst>
              <a:ext uri="{FF2B5EF4-FFF2-40B4-BE49-F238E27FC236}">
                <a16:creationId xmlns:a16="http://schemas.microsoft.com/office/drawing/2014/main" id="{FE6EF7CF-2190-49FE-8BAE-D2863ECD5CAD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395525" y="3263556"/>
            <a:ext cx="940316" cy="940316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nl-NL" noProof="0"/>
              <a:t>Klik op het pictogram als u een afbeelding wilt toevoegen</a:t>
            </a:r>
            <a:endParaRPr lang="nl-NL" noProof="0" dirty="0"/>
          </a:p>
        </p:txBody>
      </p:sp>
      <p:sp>
        <p:nvSpPr>
          <p:cNvPr id="25" name="Tijdelijke aanduiding voor afbeelding 3">
            <a:extLst>
              <a:ext uri="{FF2B5EF4-FFF2-40B4-BE49-F238E27FC236}">
                <a16:creationId xmlns:a16="http://schemas.microsoft.com/office/drawing/2014/main" id="{47D99824-ECF4-4A44-A7CE-84F3AC262C34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4214925" y="3263556"/>
            <a:ext cx="940316" cy="940316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nl-NL" noProof="0"/>
              <a:t>Klik op het pictogram als u een afbeelding wilt toevoegen</a:t>
            </a:r>
            <a:endParaRPr lang="nl-NL" noProof="0" dirty="0"/>
          </a:p>
        </p:txBody>
      </p:sp>
      <p:sp>
        <p:nvSpPr>
          <p:cNvPr id="26" name="Tijdelijke aanduiding voor afbeelding 3">
            <a:extLst>
              <a:ext uri="{FF2B5EF4-FFF2-40B4-BE49-F238E27FC236}">
                <a16:creationId xmlns:a16="http://schemas.microsoft.com/office/drawing/2014/main" id="{F1AE9D02-1431-4CC3-8919-5D21732C45C5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7097825" y="3263556"/>
            <a:ext cx="940316" cy="940316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nl-NL" noProof="0"/>
              <a:t>Klik op het pictogram als u een afbeelding wilt toevoegen</a:t>
            </a:r>
            <a:endParaRPr lang="nl-NL" noProof="0" dirty="0"/>
          </a:p>
        </p:txBody>
      </p:sp>
      <p:sp>
        <p:nvSpPr>
          <p:cNvPr id="27" name="Tijdelijke aanduiding voor afbeelding 3">
            <a:extLst>
              <a:ext uri="{FF2B5EF4-FFF2-40B4-BE49-F238E27FC236}">
                <a16:creationId xmlns:a16="http://schemas.microsoft.com/office/drawing/2014/main" id="{69207058-4EB8-4D3C-B236-53DC24F30D9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955325" y="3263556"/>
            <a:ext cx="940316" cy="940316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nl-NL" noProof="0"/>
              <a:t>Klik op het pictogram als u een afbeelding wilt toevoegen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6200550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64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fbeelding en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 title="Decoratief">
            <a:extLst>
              <a:ext uri="{FF2B5EF4-FFF2-40B4-BE49-F238E27FC236}">
                <a16:creationId xmlns:a16="http://schemas.microsoft.com/office/drawing/2014/main" id="{BC0DB138-926E-4EF2-BFC2-93D610E35703}"/>
              </a:ext>
            </a:extLst>
          </p:cNvPr>
          <p:cNvSpPr/>
          <p:nvPr userDrawn="1"/>
        </p:nvSpPr>
        <p:spPr>
          <a:xfrm>
            <a:off x="6134100" y="0"/>
            <a:ext cx="6057900" cy="6857995"/>
          </a:xfrm>
          <a:prstGeom prst="rect">
            <a:avLst/>
          </a:prstGeom>
          <a:solidFill>
            <a:srgbClr val="DFE3E9"/>
          </a:solidFill>
        </p:spPr>
        <p:txBody>
          <a:bodyPr vert="horz" lIns="1296000" tIns="45720" rIns="432000" bIns="45720" rtlCol="0" anchor="ctr">
            <a:normAutofit/>
          </a:bodyPr>
          <a:lstStyle/>
          <a:p>
            <a:pPr lvl="0" indent="0" rtl="0">
              <a:lnSpc>
                <a:spcPct val="100000"/>
              </a:lnSpc>
              <a:spcBef>
                <a:spcPts val="1000"/>
              </a:spcBef>
              <a:buFontTx/>
              <a:buNone/>
            </a:pPr>
            <a:endParaRPr lang="nl-NL" sz="1400" b="0" i="0" spc="0" noProof="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95B2C2DA-ADF3-D44B-8824-9B44E01F74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057" y="2234610"/>
            <a:ext cx="4008437" cy="1395208"/>
          </a:xfrm>
        </p:spPr>
        <p:txBody>
          <a:bodyPr lIns="0" rtlCol="0" anchor="b"/>
          <a:lstStyle>
            <a:lvl1pPr>
              <a:defRPr b="1"/>
            </a:lvl1pPr>
          </a:lstStyle>
          <a:p>
            <a:pPr rtl="0"/>
            <a:r>
              <a:rPr lang="nl-NL" noProof="0" dirty="0"/>
              <a:t>Klik om hier </a:t>
            </a:r>
            <a:r>
              <a:rPr lang="nl-NL" noProof="0" dirty="0" err="1"/>
              <a:t>diatitel</a:t>
            </a:r>
            <a:r>
              <a:rPr lang="nl-NL" noProof="0" dirty="0"/>
              <a:t> toe te voegen</a:t>
            </a:r>
          </a:p>
        </p:txBody>
      </p:sp>
      <p:sp>
        <p:nvSpPr>
          <p:cNvPr id="17" name="Tijdelijke aanduiding voor tekst 11">
            <a:extLst>
              <a:ext uri="{FF2B5EF4-FFF2-40B4-BE49-F238E27FC236}">
                <a16:creationId xmlns:a16="http://schemas.microsoft.com/office/drawing/2014/main" id="{6CAA743B-32D9-CE44-9E46-D38DB57EFAC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41058" y="3695479"/>
            <a:ext cx="4008437" cy="602887"/>
          </a:xfrm>
        </p:spPr>
        <p:txBody>
          <a:bodyPr lIns="0" rtlCol="0" anchor="t">
            <a:normAutofit/>
          </a:bodyPr>
          <a:lstStyle>
            <a:lvl1pPr marL="0" indent="0">
              <a:buNone/>
              <a:defRPr sz="1400" spc="300">
                <a:solidFill>
                  <a:schemeClr val="tx2"/>
                </a:solidFill>
                <a:latin typeface="+mj-lt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nl-NL" noProof="0" dirty="0"/>
              <a:t>SUBTITEL HIER</a:t>
            </a:r>
          </a:p>
        </p:txBody>
      </p:sp>
      <p:sp>
        <p:nvSpPr>
          <p:cNvPr id="6" name="Tijdelijke aanduiding voor afbeelding 5" title="Decoratief">
            <a:extLst>
              <a:ext uri="{FF2B5EF4-FFF2-40B4-BE49-F238E27FC236}">
                <a16:creationId xmlns:a16="http://schemas.microsoft.com/office/drawing/2014/main" id="{8C7AA169-6546-4620-BD7B-7B36553C28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02922" y="954224"/>
            <a:ext cx="973759" cy="973759"/>
          </a:xfrm>
          <a:prstGeom prst="ellipse">
            <a:avLst/>
          </a:prstGeom>
          <a:noFill/>
          <a:ln w="38100">
            <a:noFill/>
          </a:ln>
        </p:spPr>
        <p:txBody>
          <a:bodyPr rtlCol="0">
            <a:normAutofit/>
          </a:bodyPr>
          <a:lstStyle>
            <a:lvl1pPr>
              <a:defRPr sz="800"/>
            </a:lvl1pPr>
          </a:lstStyle>
          <a:p>
            <a:pPr rtl="0"/>
            <a:r>
              <a:rPr lang="nl-NL" noProof="0"/>
              <a:t>Klik op het pictogram als u een afbeelding wilt toevoegen</a:t>
            </a:r>
            <a:endParaRPr lang="nl-NL" noProof="0" dirty="0"/>
          </a:p>
        </p:txBody>
      </p:sp>
      <p:sp>
        <p:nvSpPr>
          <p:cNvPr id="11" name="Tijdelijke aanduiding voor afbeelding 5" title="Decoratief">
            <a:extLst>
              <a:ext uri="{FF2B5EF4-FFF2-40B4-BE49-F238E27FC236}">
                <a16:creationId xmlns:a16="http://schemas.microsoft.com/office/drawing/2014/main" id="{CE9C16DA-A24B-4516-BCC8-C747730478D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602922" y="2245735"/>
            <a:ext cx="973759" cy="973759"/>
          </a:xfrm>
          <a:prstGeom prst="ellipse">
            <a:avLst/>
          </a:prstGeom>
          <a:noFill/>
          <a:ln w="3810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 rtl="0"/>
            <a:r>
              <a:rPr lang="nl-NL" noProof="0"/>
              <a:t>Klik op het pictogram als u een afbeelding wilt toevoegen</a:t>
            </a:r>
            <a:endParaRPr lang="nl-NL" noProof="0" dirty="0"/>
          </a:p>
        </p:txBody>
      </p:sp>
      <p:sp>
        <p:nvSpPr>
          <p:cNvPr id="13" name="Tijdelijke aanduiding voor afbeelding 5" title="Decoratief">
            <a:extLst>
              <a:ext uri="{FF2B5EF4-FFF2-40B4-BE49-F238E27FC236}">
                <a16:creationId xmlns:a16="http://schemas.microsoft.com/office/drawing/2014/main" id="{A498122E-BB6F-4765-B85E-6410B9CE17A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602922" y="3537246"/>
            <a:ext cx="973759" cy="973759"/>
          </a:xfrm>
          <a:prstGeom prst="ellipse">
            <a:avLst/>
          </a:prstGeom>
          <a:noFill/>
          <a:ln w="3810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 rtl="0"/>
            <a:r>
              <a:rPr lang="nl-NL" noProof="0"/>
              <a:t>Klik op het pictogram als u een afbeelding wilt toevoegen</a:t>
            </a:r>
            <a:endParaRPr lang="nl-NL" noProof="0" dirty="0"/>
          </a:p>
        </p:txBody>
      </p:sp>
      <p:sp>
        <p:nvSpPr>
          <p:cNvPr id="14" name="Tijdelijke aanduiding voor afbeelding 5" title="Decoratief">
            <a:extLst>
              <a:ext uri="{FF2B5EF4-FFF2-40B4-BE49-F238E27FC236}">
                <a16:creationId xmlns:a16="http://schemas.microsoft.com/office/drawing/2014/main" id="{D19B2F25-5E98-4166-8476-BE599D16121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602922" y="4828757"/>
            <a:ext cx="973759" cy="973759"/>
          </a:xfrm>
          <a:prstGeom prst="ellipse">
            <a:avLst/>
          </a:prstGeom>
          <a:noFill/>
          <a:ln w="3810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 rtl="0"/>
            <a:r>
              <a:rPr lang="nl-NL" noProof="0"/>
              <a:t>Klik op het pictogram als u een afbeelding wilt toevoegen</a:t>
            </a:r>
            <a:endParaRPr lang="nl-NL" noProof="0" dirty="0"/>
          </a:p>
        </p:txBody>
      </p:sp>
      <p:sp>
        <p:nvSpPr>
          <p:cNvPr id="9" name="Tijdelijke aanduiding voor tekst 8">
            <a:extLst>
              <a:ext uri="{FF2B5EF4-FFF2-40B4-BE49-F238E27FC236}">
                <a16:creationId xmlns:a16="http://schemas.microsoft.com/office/drawing/2014/main" id="{A985C547-771F-4BD4-ADA8-B270DC50BDB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718323" y="1074809"/>
            <a:ext cx="3977648" cy="731694"/>
          </a:xfrm>
        </p:spPr>
        <p:txBody>
          <a:bodyPr rtlCol="0"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 rtl="0"/>
            <a:r>
              <a:rPr lang="nl-NL" noProof="0"/>
              <a:t>Klikken om de tekststijl van het model te bewerken</a:t>
            </a:r>
          </a:p>
        </p:txBody>
      </p:sp>
      <p:sp>
        <p:nvSpPr>
          <p:cNvPr id="16" name="Tijdelijke aanduiding voor tekst 8">
            <a:extLst>
              <a:ext uri="{FF2B5EF4-FFF2-40B4-BE49-F238E27FC236}">
                <a16:creationId xmlns:a16="http://schemas.microsoft.com/office/drawing/2014/main" id="{5726DA1D-D34F-4505-9722-98586A88D85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718323" y="2365537"/>
            <a:ext cx="3977648" cy="731694"/>
          </a:xfrm>
        </p:spPr>
        <p:txBody>
          <a:bodyPr rtlCol="0"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 rtl="0"/>
            <a:r>
              <a:rPr lang="nl-NL" noProof="0"/>
              <a:t>Klikken om de tekststijl van het model te bewerken</a:t>
            </a:r>
          </a:p>
        </p:txBody>
      </p:sp>
      <p:sp>
        <p:nvSpPr>
          <p:cNvPr id="18" name="Tijdelijke aanduiding voor tekst 8">
            <a:extLst>
              <a:ext uri="{FF2B5EF4-FFF2-40B4-BE49-F238E27FC236}">
                <a16:creationId xmlns:a16="http://schemas.microsoft.com/office/drawing/2014/main" id="{DA05F0E8-C4BA-4839-9D3B-C830E739802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718323" y="3656265"/>
            <a:ext cx="3977648" cy="731694"/>
          </a:xfrm>
        </p:spPr>
        <p:txBody>
          <a:bodyPr rtlCol="0"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 rtl="0"/>
            <a:r>
              <a:rPr lang="nl-NL" noProof="0"/>
              <a:t>Klikken om de tekststijl van het model te bewerken</a:t>
            </a:r>
          </a:p>
        </p:txBody>
      </p:sp>
      <p:sp>
        <p:nvSpPr>
          <p:cNvPr id="19" name="Tijdelijke aanduiding voor tekst 8">
            <a:extLst>
              <a:ext uri="{FF2B5EF4-FFF2-40B4-BE49-F238E27FC236}">
                <a16:creationId xmlns:a16="http://schemas.microsoft.com/office/drawing/2014/main" id="{3BDE5625-360A-435B-8812-2FFD30C937B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718323" y="4946994"/>
            <a:ext cx="3977648" cy="731694"/>
          </a:xfrm>
        </p:spPr>
        <p:txBody>
          <a:bodyPr rtlCol="0"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 rtl="0"/>
            <a:r>
              <a:rPr lang="nl-NL" noProof="0"/>
              <a:t>Klikken om de tekststijl van het model te bewerken</a:t>
            </a:r>
          </a:p>
        </p:txBody>
      </p:sp>
      <p:sp>
        <p:nvSpPr>
          <p:cNvPr id="15" name="Vorm 62" title="Decoratief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1918496" y="3276108"/>
            <a:ext cx="0" cy="2188805"/>
          </a:xfrm>
          <a:prstGeom prst="line">
            <a:avLst/>
          </a:prstGeom>
          <a:ln w="76200">
            <a:solidFill>
              <a:schemeClr val="accent4"/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nl-NL" sz="1500" noProof="0" dirty="0"/>
          </a:p>
        </p:txBody>
      </p:sp>
    </p:spTree>
    <p:extLst>
      <p:ext uri="{BB962C8B-B14F-4D97-AF65-F5344CB8AC3E}">
        <p14:creationId xmlns:p14="http://schemas.microsoft.com/office/powerpoint/2010/main" val="41946679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64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Aangepaste inde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hoek 2" title="Decoratief"/>
          <p:cNvSpPr/>
          <p:nvPr userDrawn="1"/>
        </p:nvSpPr>
        <p:spPr>
          <a:xfrm>
            <a:off x="0" y="0"/>
            <a:ext cx="12192000" cy="28096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nl-NL" noProof="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8FBBE79-9A2D-485C-A5FF-D6F6AFD2AF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3581" y="597067"/>
            <a:ext cx="8768625" cy="1149325"/>
          </a:xfrm>
        </p:spPr>
        <p:txBody>
          <a:bodyPr lIns="0" rtlCol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nl-NL" noProof="0"/>
              <a:t>Klik om stijl te bewerken</a:t>
            </a:r>
            <a:endParaRPr lang="nl-NL" noProof="0" dirty="0"/>
          </a:p>
        </p:txBody>
      </p:sp>
      <p:sp>
        <p:nvSpPr>
          <p:cNvPr id="5" name="Tijdelijke aanduiding voor afbeelding 4" title="Decoratief">
            <a:extLst>
              <a:ext uri="{FF2B5EF4-FFF2-40B4-BE49-F238E27FC236}">
                <a16:creationId xmlns:a16="http://schemas.microsoft.com/office/drawing/2014/main" id="{0D8C8A61-C19F-4EF6-A991-5B6EFC5F7AF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38871" y="3050995"/>
            <a:ext cx="1643384" cy="1643384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nl-NL" noProof="0"/>
              <a:t>Klik op het pictogram als u een afbeelding wilt toevoegen</a:t>
            </a:r>
            <a:endParaRPr lang="nl-NL" noProof="0" dirty="0"/>
          </a:p>
        </p:txBody>
      </p:sp>
      <p:sp>
        <p:nvSpPr>
          <p:cNvPr id="6" name="Tijdelijke aanduiding voor afbeelding 4" title="Decoratief">
            <a:extLst>
              <a:ext uri="{FF2B5EF4-FFF2-40B4-BE49-F238E27FC236}">
                <a16:creationId xmlns:a16="http://schemas.microsoft.com/office/drawing/2014/main" id="{FB28CC40-CBF3-4E1C-841D-45C7739F95E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842264" y="3050995"/>
            <a:ext cx="1643384" cy="1643384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nl-NL" noProof="0"/>
              <a:t>Klik op het pictogram als u een afbeelding wilt toevoegen</a:t>
            </a:r>
            <a:endParaRPr lang="nl-NL" noProof="0" dirty="0"/>
          </a:p>
        </p:txBody>
      </p:sp>
      <p:sp>
        <p:nvSpPr>
          <p:cNvPr id="7" name="Tijdelijke aanduiding voor afbeelding 4" title="Decoratief">
            <a:extLst>
              <a:ext uri="{FF2B5EF4-FFF2-40B4-BE49-F238E27FC236}">
                <a16:creationId xmlns:a16="http://schemas.microsoft.com/office/drawing/2014/main" id="{12606688-9042-46BE-82EA-2A9034C212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45657" y="3061267"/>
            <a:ext cx="1643384" cy="1643384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nl-NL" noProof="0"/>
              <a:t>Klik op het pictogram als u een afbeelding wilt toevoegen</a:t>
            </a:r>
            <a:endParaRPr lang="nl-NL" noProof="0" dirty="0"/>
          </a:p>
        </p:txBody>
      </p:sp>
      <p:sp>
        <p:nvSpPr>
          <p:cNvPr id="8" name="Tijdelijke aanduiding voor afbeelding 4" title="Decoratief">
            <a:extLst>
              <a:ext uri="{FF2B5EF4-FFF2-40B4-BE49-F238E27FC236}">
                <a16:creationId xmlns:a16="http://schemas.microsoft.com/office/drawing/2014/main" id="{94A72397-DF36-48ED-9888-0827D143B9B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449049" y="3061267"/>
            <a:ext cx="1643384" cy="1643384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nl-NL" noProof="0"/>
              <a:t>Klik op het pictogram als u een afbeelding wilt toevoegen</a:t>
            </a:r>
            <a:endParaRPr lang="nl-NL" noProof="0" dirty="0"/>
          </a:p>
        </p:txBody>
      </p:sp>
      <p:sp>
        <p:nvSpPr>
          <p:cNvPr id="9" name="Tijdelijke aanduiding voor tekst 6">
            <a:extLst>
              <a:ext uri="{FF2B5EF4-FFF2-40B4-BE49-F238E27FC236}">
                <a16:creationId xmlns:a16="http://schemas.microsoft.com/office/drawing/2014/main" id="{DD736A8B-DD51-4DE5-A500-3F2E06CA9E1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4711" y="5272005"/>
            <a:ext cx="2517605" cy="1029458"/>
          </a:xfrm>
        </p:spPr>
        <p:txBody>
          <a:bodyPr lIns="0" rtlCol="0">
            <a:noAutofit/>
          </a:bodyPr>
          <a:lstStyle>
            <a:lvl1pPr marL="0" indent="0" algn="ctr"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nl-NL" noProof="0"/>
              <a:t>Klikken om de tekststijl van het model te bewerken</a:t>
            </a:r>
          </a:p>
        </p:txBody>
      </p:sp>
      <p:sp>
        <p:nvSpPr>
          <p:cNvPr id="10" name="Tijdelijke aanduiding voor tekst 6">
            <a:extLst>
              <a:ext uri="{FF2B5EF4-FFF2-40B4-BE49-F238E27FC236}">
                <a16:creationId xmlns:a16="http://schemas.microsoft.com/office/drawing/2014/main" id="{088F0D2C-15BE-4CDF-B390-80500DDD743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4711" y="4791479"/>
            <a:ext cx="2517605" cy="382749"/>
          </a:xfrm>
        </p:spPr>
        <p:txBody>
          <a:bodyPr lIns="0" rtlCol="0" anchor="b">
            <a:noAutofit/>
          </a:bodyPr>
          <a:lstStyle>
            <a:lvl1pPr marL="0" indent="0" algn="ctr">
              <a:buNone/>
              <a:defRPr sz="1600" b="1"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nl-NL" noProof="0" dirty="0"/>
              <a:t>HIER EEN NAAM TOEVOEGEN</a:t>
            </a:r>
          </a:p>
        </p:txBody>
      </p:sp>
      <p:sp>
        <p:nvSpPr>
          <p:cNvPr id="11" name="Tijdelijke aanduiding voor tekst 6">
            <a:extLst>
              <a:ext uri="{FF2B5EF4-FFF2-40B4-BE49-F238E27FC236}">
                <a16:creationId xmlns:a16="http://schemas.microsoft.com/office/drawing/2014/main" id="{BC14EC5C-D80F-42F2-A5F0-D4F07AADAEC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0942" y="5272005"/>
            <a:ext cx="2517605" cy="1029458"/>
          </a:xfrm>
        </p:spPr>
        <p:txBody>
          <a:bodyPr lIns="0" rtlCol="0">
            <a:noAutofit/>
          </a:bodyPr>
          <a:lstStyle>
            <a:lvl1pPr marL="0" indent="0" algn="ctr"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nl-NL" noProof="0"/>
              <a:t>Klikken om de tekststijl van het model te bewerken</a:t>
            </a:r>
          </a:p>
        </p:txBody>
      </p:sp>
      <p:sp>
        <p:nvSpPr>
          <p:cNvPr id="12" name="Tijdelijke aanduiding voor tekst 6">
            <a:extLst>
              <a:ext uri="{FF2B5EF4-FFF2-40B4-BE49-F238E27FC236}">
                <a16:creationId xmlns:a16="http://schemas.microsoft.com/office/drawing/2014/main" id="{235DD3B7-76E7-45B9-B75B-30D7AFC8EE6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410942" y="4791479"/>
            <a:ext cx="2517605" cy="382749"/>
          </a:xfrm>
        </p:spPr>
        <p:txBody>
          <a:bodyPr lIns="0" rtlCol="0" anchor="b">
            <a:noAutofit/>
          </a:bodyPr>
          <a:lstStyle>
            <a:lvl1pPr marL="0" indent="0" algn="ctr">
              <a:buNone/>
              <a:defRPr sz="1600" b="1"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nl-NL" noProof="0" dirty="0"/>
              <a:t>HIER EEN NAAM TOEVOEGEN</a:t>
            </a:r>
          </a:p>
        </p:txBody>
      </p:sp>
      <p:sp>
        <p:nvSpPr>
          <p:cNvPr id="17" name="Tijdelijke aanduiding voor tekst 6">
            <a:extLst>
              <a:ext uri="{FF2B5EF4-FFF2-40B4-BE49-F238E27FC236}">
                <a16:creationId xmlns:a16="http://schemas.microsoft.com/office/drawing/2014/main" id="{5A499762-AEDB-43BC-89CC-CC0602BEAF7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217173" y="5282275"/>
            <a:ext cx="2517605" cy="1029458"/>
          </a:xfrm>
        </p:spPr>
        <p:txBody>
          <a:bodyPr lIns="0" rtlCol="0">
            <a:noAutofit/>
          </a:bodyPr>
          <a:lstStyle>
            <a:lvl1pPr marL="0" indent="0" algn="ctr"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nl-NL" noProof="0"/>
              <a:t>Klikken om de tekststijl van het model te bewerken</a:t>
            </a:r>
          </a:p>
        </p:txBody>
      </p:sp>
      <p:sp>
        <p:nvSpPr>
          <p:cNvPr id="18" name="Tijdelijke aanduiding voor tekst 6">
            <a:extLst>
              <a:ext uri="{FF2B5EF4-FFF2-40B4-BE49-F238E27FC236}">
                <a16:creationId xmlns:a16="http://schemas.microsoft.com/office/drawing/2014/main" id="{880EDD7E-326D-47DC-B58D-88ECE1D00F9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217173" y="4801749"/>
            <a:ext cx="2517605" cy="382749"/>
          </a:xfrm>
        </p:spPr>
        <p:txBody>
          <a:bodyPr lIns="0" rtlCol="0" anchor="b">
            <a:noAutofit/>
          </a:bodyPr>
          <a:lstStyle>
            <a:lvl1pPr marL="0" indent="0" algn="ctr">
              <a:buNone/>
              <a:defRPr sz="1600" b="1"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nl-NL" noProof="0" dirty="0"/>
              <a:t>HIER EEN NAAM TOEVOEGEN</a:t>
            </a:r>
          </a:p>
        </p:txBody>
      </p:sp>
      <p:sp>
        <p:nvSpPr>
          <p:cNvPr id="19" name="Tijdelijke aanduiding voor tekst 6">
            <a:extLst>
              <a:ext uri="{FF2B5EF4-FFF2-40B4-BE49-F238E27FC236}">
                <a16:creationId xmlns:a16="http://schemas.microsoft.com/office/drawing/2014/main" id="{DB92C933-F978-486C-A305-0BAC73E0F15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023403" y="5282275"/>
            <a:ext cx="2517605" cy="1029458"/>
          </a:xfrm>
        </p:spPr>
        <p:txBody>
          <a:bodyPr lIns="0" rtlCol="0">
            <a:noAutofit/>
          </a:bodyPr>
          <a:lstStyle>
            <a:lvl1pPr marL="0" indent="0" algn="ctr"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nl-NL" noProof="0"/>
              <a:t>Klikken om de tekststijl van het model te bewerken</a:t>
            </a:r>
          </a:p>
        </p:txBody>
      </p:sp>
      <p:sp>
        <p:nvSpPr>
          <p:cNvPr id="20" name="Tijdelijke aanduiding voor tekst 6">
            <a:extLst>
              <a:ext uri="{FF2B5EF4-FFF2-40B4-BE49-F238E27FC236}">
                <a16:creationId xmlns:a16="http://schemas.microsoft.com/office/drawing/2014/main" id="{B18BFAE0-942E-42DB-BD07-596D50E07E3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023403" y="4801749"/>
            <a:ext cx="2517605" cy="382749"/>
          </a:xfrm>
        </p:spPr>
        <p:txBody>
          <a:bodyPr lIns="0" rtlCol="0" anchor="b">
            <a:noAutofit/>
          </a:bodyPr>
          <a:lstStyle>
            <a:lvl1pPr marL="0" indent="0" algn="ctr">
              <a:buNone/>
              <a:defRPr sz="1600" b="1"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nl-NL" noProof="0" dirty="0"/>
              <a:t>HIER EEN NAAM TOEVOEGEN</a:t>
            </a:r>
          </a:p>
        </p:txBody>
      </p:sp>
      <p:sp>
        <p:nvSpPr>
          <p:cNvPr id="21" name="Vorm 62" title="Decoratief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096000" y="759266"/>
            <a:ext cx="0" cy="218880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nl-NL" sz="1500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776455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Aangepaste inde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hoek 3" title="Decoratief"/>
          <p:cNvSpPr/>
          <p:nvPr userDrawn="1"/>
        </p:nvSpPr>
        <p:spPr>
          <a:xfrm>
            <a:off x="0" y="1964267"/>
            <a:ext cx="3052729" cy="24435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nl-NL" noProof="0" dirty="0"/>
          </a:p>
        </p:txBody>
      </p:sp>
      <p:sp>
        <p:nvSpPr>
          <p:cNvPr id="21" name="Rechthoek 20" title="Decoratief"/>
          <p:cNvSpPr/>
          <p:nvPr userDrawn="1"/>
        </p:nvSpPr>
        <p:spPr>
          <a:xfrm>
            <a:off x="6092848" y="1964267"/>
            <a:ext cx="3052729" cy="244350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nl-NL" noProof="0" dirty="0"/>
          </a:p>
        </p:txBody>
      </p:sp>
      <p:sp>
        <p:nvSpPr>
          <p:cNvPr id="28" name="Rechthoek 27" title="Decoratief"/>
          <p:cNvSpPr/>
          <p:nvPr userDrawn="1"/>
        </p:nvSpPr>
        <p:spPr>
          <a:xfrm>
            <a:off x="9139272" y="4414498"/>
            <a:ext cx="3052729" cy="2443502"/>
          </a:xfrm>
          <a:prstGeom prst="rect">
            <a:avLst/>
          </a:prstGeom>
          <a:solidFill>
            <a:schemeClr val="accent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nl-NL" noProof="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8FBBE79-9A2D-485C-A5FF-D6F6AFD2AFC3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2106887" y="616350"/>
            <a:ext cx="7978227" cy="1062602"/>
          </a:xfrm>
        </p:spPr>
        <p:txBody>
          <a:bodyPr lIns="0" rtlCol="0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rtl="0"/>
            <a:r>
              <a:rPr lang="nl-NL" noProof="0"/>
              <a:t>Klik om stijl te bewerken</a:t>
            </a:r>
            <a:endParaRPr lang="nl-NL" noProof="0" dirty="0"/>
          </a:p>
        </p:txBody>
      </p:sp>
      <p:sp>
        <p:nvSpPr>
          <p:cNvPr id="30" name="Tijdelijke aanduiding voor afbeelding 4" title="Decoratief">
            <a:extLst>
              <a:ext uri="{FF2B5EF4-FFF2-40B4-BE49-F238E27FC236}">
                <a16:creationId xmlns:a16="http://schemas.microsoft.com/office/drawing/2014/main" id="{0D8C8A61-C19F-4EF6-A991-5B6EFC5F7AF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4416552"/>
            <a:ext cx="3054096" cy="2441448"/>
          </a:xfrm>
          <a:prstGeom prst="rect">
            <a:avLst/>
          </a:prstGeom>
        </p:spPr>
        <p:txBody>
          <a:bodyPr rtlCol="0">
            <a:normAutofit/>
          </a:bodyPr>
          <a:lstStyle>
            <a:lvl1pPr algn="ctr">
              <a:defRPr sz="1600"/>
            </a:lvl1pPr>
          </a:lstStyle>
          <a:p>
            <a:pPr rtl="0"/>
            <a:r>
              <a:rPr lang="nl-NL" noProof="0"/>
              <a:t>Klik op het pictogram als u een afbeelding wilt toevoegen</a:t>
            </a:r>
            <a:endParaRPr lang="nl-NL" noProof="0" dirty="0"/>
          </a:p>
        </p:txBody>
      </p:sp>
      <p:sp>
        <p:nvSpPr>
          <p:cNvPr id="32" name="Tijdelijke aanduiding voor afbeelding 4" title="Decoratief">
            <a:extLst>
              <a:ext uri="{FF2B5EF4-FFF2-40B4-BE49-F238E27FC236}">
                <a16:creationId xmlns:a16="http://schemas.microsoft.com/office/drawing/2014/main" id="{12606688-9042-46BE-82EA-2A9034C212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046424" y="1964267"/>
            <a:ext cx="3054096" cy="2441448"/>
          </a:xfrm>
          <a:prstGeom prst="rect">
            <a:avLst/>
          </a:prstGeom>
        </p:spPr>
        <p:txBody>
          <a:bodyPr rtlCol="0">
            <a:normAutofit/>
          </a:bodyPr>
          <a:lstStyle>
            <a:lvl1pPr algn="ctr">
              <a:defRPr sz="1600"/>
            </a:lvl1pPr>
          </a:lstStyle>
          <a:p>
            <a:pPr rtl="0"/>
            <a:r>
              <a:rPr lang="nl-NL" noProof="0"/>
              <a:t>Klik op het pictogram als u een afbeelding wilt toevoegen</a:t>
            </a:r>
            <a:endParaRPr lang="nl-NL" noProof="0" dirty="0"/>
          </a:p>
        </p:txBody>
      </p:sp>
      <p:sp>
        <p:nvSpPr>
          <p:cNvPr id="33" name="Tijdelijke aanduiding voor afbeelding 4" title="Decoratief">
            <a:extLst>
              <a:ext uri="{FF2B5EF4-FFF2-40B4-BE49-F238E27FC236}">
                <a16:creationId xmlns:a16="http://schemas.microsoft.com/office/drawing/2014/main" id="{94A72397-DF36-48ED-9888-0827D143B9B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137904" y="1964267"/>
            <a:ext cx="3054096" cy="2441448"/>
          </a:xfrm>
          <a:prstGeom prst="rect">
            <a:avLst/>
          </a:prstGeom>
        </p:spPr>
        <p:txBody>
          <a:bodyPr rtlCol="0">
            <a:normAutofit/>
          </a:bodyPr>
          <a:lstStyle>
            <a:lvl1pPr algn="ctr">
              <a:defRPr sz="1600"/>
            </a:lvl1pPr>
          </a:lstStyle>
          <a:p>
            <a:pPr rtl="0"/>
            <a:r>
              <a:rPr lang="nl-NL" noProof="0"/>
              <a:t>Klik op het pictogram als u een afbeelding wilt toevoegen</a:t>
            </a:r>
            <a:endParaRPr lang="nl-NL" noProof="0" dirty="0"/>
          </a:p>
        </p:txBody>
      </p:sp>
      <p:sp>
        <p:nvSpPr>
          <p:cNvPr id="26" name="Rechthoek 25" title="Decoratief"/>
          <p:cNvSpPr/>
          <p:nvPr userDrawn="1"/>
        </p:nvSpPr>
        <p:spPr>
          <a:xfrm>
            <a:off x="3046424" y="4414498"/>
            <a:ext cx="3052729" cy="24435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nl-NL" noProof="0" dirty="0"/>
          </a:p>
        </p:txBody>
      </p:sp>
      <p:sp>
        <p:nvSpPr>
          <p:cNvPr id="9" name="Tijdelijke aanduiding voor tekst 6">
            <a:extLst>
              <a:ext uri="{FF2B5EF4-FFF2-40B4-BE49-F238E27FC236}">
                <a16:creationId xmlns:a16="http://schemas.microsoft.com/office/drawing/2014/main" id="{DD736A8B-DD51-4DE5-A500-3F2E06CA9E12}"/>
              </a:ext>
            </a:extLst>
          </p:cNvPr>
          <p:cNvSpPr>
            <a:spLocks noGrp="1"/>
          </p:cNvSpPr>
          <p:nvPr userDrawn="1">
            <p:ph type="body" sz="quarter" idx="15"/>
          </p:nvPr>
        </p:nvSpPr>
        <p:spPr>
          <a:xfrm>
            <a:off x="264410" y="3652861"/>
            <a:ext cx="2517605" cy="484146"/>
          </a:xfrm>
        </p:spPr>
        <p:txBody>
          <a:bodyPr lIns="0" rtlCol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nl-NL" noProof="0"/>
              <a:t>Klikken om de tekststijl van het model te bewerken</a:t>
            </a:r>
          </a:p>
        </p:txBody>
      </p:sp>
      <p:sp>
        <p:nvSpPr>
          <p:cNvPr id="10" name="Tijdelijke aanduiding voor tekst 6">
            <a:extLst>
              <a:ext uri="{FF2B5EF4-FFF2-40B4-BE49-F238E27FC236}">
                <a16:creationId xmlns:a16="http://schemas.microsoft.com/office/drawing/2014/main" id="{088F0D2C-15BE-4CDF-B390-80500DDD7436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264410" y="3248535"/>
            <a:ext cx="2517605" cy="382749"/>
          </a:xfrm>
        </p:spPr>
        <p:txBody>
          <a:bodyPr lIns="0" rtlCol="0" anchor="b"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nl-NL" noProof="0" dirty="0"/>
              <a:t>HIER EEN NAAM TOEVOEGEN</a:t>
            </a:r>
          </a:p>
        </p:txBody>
      </p:sp>
      <p:sp>
        <p:nvSpPr>
          <p:cNvPr id="11" name="Tijdelijke aanduiding voor tekst 6">
            <a:extLst>
              <a:ext uri="{FF2B5EF4-FFF2-40B4-BE49-F238E27FC236}">
                <a16:creationId xmlns:a16="http://schemas.microsoft.com/office/drawing/2014/main" id="{BC14EC5C-D80F-42F2-A5F0-D4F07AADAECE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6359042" y="3652861"/>
            <a:ext cx="2517605" cy="484146"/>
          </a:xfrm>
        </p:spPr>
        <p:txBody>
          <a:bodyPr lIns="0" rtlCol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nl-NL" noProof="0"/>
              <a:t>Klikken om de tekststijl van het model te bewerken</a:t>
            </a:r>
          </a:p>
        </p:txBody>
      </p:sp>
      <p:sp>
        <p:nvSpPr>
          <p:cNvPr id="12" name="Tijdelijke aanduiding voor tekst 6">
            <a:extLst>
              <a:ext uri="{FF2B5EF4-FFF2-40B4-BE49-F238E27FC236}">
                <a16:creationId xmlns:a16="http://schemas.microsoft.com/office/drawing/2014/main" id="{235DD3B7-76E7-45B9-B75B-30D7AFC8EE6C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6359042" y="3248535"/>
            <a:ext cx="2517605" cy="382749"/>
          </a:xfrm>
        </p:spPr>
        <p:txBody>
          <a:bodyPr lIns="0" rtlCol="0" anchor="b"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nl-NL" noProof="0" dirty="0"/>
              <a:t>HIER EEN NAAM TOEVOEGEN</a:t>
            </a:r>
          </a:p>
        </p:txBody>
      </p:sp>
      <p:sp>
        <p:nvSpPr>
          <p:cNvPr id="13" name="Tijdelijke aanduiding voor tekst 6">
            <a:extLst>
              <a:ext uri="{FF2B5EF4-FFF2-40B4-BE49-F238E27FC236}">
                <a16:creationId xmlns:a16="http://schemas.microsoft.com/office/drawing/2014/main" id="{3B9FAC90-EA8D-4C0E-A0D1-0D252B50A12F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3288925" y="5167572"/>
            <a:ext cx="2517605" cy="484146"/>
          </a:xfrm>
        </p:spPr>
        <p:txBody>
          <a:bodyPr lIns="0" rtlCol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nl-NL" noProof="0"/>
              <a:t>Klikken om de tekststijl van het model te bewerken</a:t>
            </a:r>
          </a:p>
        </p:txBody>
      </p:sp>
      <p:sp>
        <p:nvSpPr>
          <p:cNvPr id="14" name="Tijdelijke aanduiding voor tekst 6">
            <a:extLst>
              <a:ext uri="{FF2B5EF4-FFF2-40B4-BE49-F238E27FC236}">
                <a16:creationId xmlns:a16="http://schemas.microsoft.com/office/drawing/2014/main" id="{5556F808-0B84-4923-9C86-83F13CFABBB6}"/>
              </a:ext>
            </a:extLst>
          </p:cNvPr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3288925" y="4763246"/>
            <a:ext cx="2517605" cy="382749"/>
          </a:xfrm>
        </p:spPr>
        <p:txBody>
          <a:bodyPr lIns="0" rtlCol="0" anchor="b"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nl-NL" noProof="0" dirty="0"/>
              <a:t>HIER EEN NAAM TOEVOEGEN</a:t>
            </a:r>
          </a:p>
        </p:txBody>
      </p:sp>
      <p:sp>
        <p:nvSpPr>
          <p:cNvPr id="15" name="Tijdelijke aanduiding voor tekst 6">
            <a:extLst>
              <a:ext uri="{FF2B5EF4-FFF2-40B4-BE49-F238E27FC236}">
                <a16:creationId xmlns:a16="http://schemas.microsoft.com/office/drawing/2014/main" id="{6D49870F-68D7-4CDC-8F2A-696151FA2B90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9412281" y="5167572"/>
            <a:ext cx="2517605" cy="484146"/>
          </a:xfrm>
        </p:spPr>
        <p:txBody>
          <a:bodyPr lIns="0" rtlCol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nl-NL" noProof="0"/>
              <a:t>Klikken om de tekststijl van het model te bewerken</a:t>
            </a:r>
          </a:p>
        </p:txBody>
      </p:sp>
      <p:sp>
        <p:nvSpPr>
          <p:cNvPr id="16" name="Tijdelijke aanduiding voor tekst 6">
            <a:extLst>
              <a:ext uri="{FF2B5EF4-FFF2-40B4-BE49-F238E27FC236}">
                <a16:creationId xmlns:a16="http://schemas.microsoft.com/office/drawing/2014/main" id="{530C251D-6B9A-485B-A02D-AAF34ECA7B5D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9412281" y="4763246"/>
            <a:ext cx="2517605" cy="382749"/>
          </a:xfrm>
        </p:spPr>
        <p:txBody>
          <a:bodyPr lIns="0" rtlCol="0" anchor="b"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nl-NL" noProof="0" dirty="0"/>
              <a:t>HIER EEN NAAM TOEVOEGEN</a:t>
            </a:r>
          </a:p>
        </p:txBody>
      </p:sp>
      <p:sp>
        <p:nvSpPr>
          <p:cNvPr id="31" name="Tijdelijke aanduiding voor afbeelding 4" title="Decoratief">
            <a:extLst>
              <a:ext uri="{FF2B5EF4-FFF2-40B4-BE49-F238E27FC236}">
                <a16:creationId xmlns:a16="http://schemas.microsoft.com/office/drawing/2014/main" id="{FB28CC40-CBF3-4E1C-841D-45C7739F95E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92848" y="4416552"/>
            <a:ext cx="3054096" cy="2441448"/>
          </a:xfrm>
          <a:prstGeom prst="rect">
            <a:avLst/>
          </a:prstGeom>
        </p:spPr>
        <p:txBody>
          <a:bodyPr rtlCol="0">
            <a:normAutofit/>
          </a:bodyPr>
          <a:lstStyle>
            <a:lvl1pPr algn="ctr">
              <a:defRPr sz="1600"/>
            </a:lvl1pPr>
          </a:lstStyle>
          <a:p>
            <a:pPr rtl="0"/>
            <a:r>
              <a:rPr lang="nl-NL" noProof="0"/>
              <a:t>Klik op het pictogram als u een afbeelding wilt toevoegen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3331175097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Leeg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>
            <a:extLst>
              <a:ext uri="{FF2B5EF4-FFF2-40B4-BE49-F238E27FC236}">
                <a16:creationId xmlns:a16="http://schemas.microsoft.com/office/drawing/2014/main" id="{8F6D2B1F-21AB-FC4C-ADF6-BC4463A62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39972"/>
            <a:ext cx="4767262" cy="1342045"/>
          </a:xfrm>
        </p:spPr>
        <p:txBody>
          <a:bodyPr lIns="0" rtlCol="0" anchor="b">
            <a:normAutofit/>
          </a:bodyPr>
          <a:lstStyle>
            <a:lvl1pPr>
              <a:defRPr sz="4000">
                <a:solidFill>
                  <a:schemeClr val="accent1"/>
                </a:solidFill>
              </a:defRPr>
            </a:lvl1pPr>
          </a:lstStyle>
          <a:p>
            <a:pPr rtl="0"/>
            <a:r>
              <a:rPr lang="nl-NL" noProof="0" dirty="0"/>
              <a:t>Klik om hier </a:t>
            </a:r>
            <a:br>
              <a:rPr lang="nl-NL" noProof="0" dirty="0"/>
            </a:br>
            <a:r>
              <a:rPr lang="nl-NL" noProof="0" dirty="0" err="1"/>
              <a:t>Diatitel</a:t>
            </a:r>
            <a:r>
              <a:rPr lang="nl-NL" noProof="0" dirty="0"/>
              <a:t> hier</a:t>
            </a:r>
          </a:p>
        </p:txBody>
      </p:sp>
      <p:sp>
        <p:nvSpPr>
          <p:cNvPr id="13" name="Tijdelijke aanduiding voor tekst 11">
            <a:extLst>
              <a:ext uri="{FF2B5EF4-FFF2-40B4-BE49-F238E27FC236}">
                <a16:creationId xmlns:a16="http://schemas.microsoft.com/office/drawing/2014/main" id="{F1372009-C299-3A49-80B3-22EAC70160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2635242"/>
            <a:ext cx="4767262" cy="3483263"/>
          </a:xfrm>
        </p:spPr>
        <p:txBody>
          <a:bodyPr lIns="0"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0">
                <a:solidFill>
                  <a:schemeClr val="tx2"/>
                </a:solidFill>
                <a:latin typeface="+mn-lt"/>
              </a:defRPr>
            </a:lvl1pPr>
            <a:lvl2pPr marL="457200" indent="0">
              <a:lnSpc>
                <a:spcPct val="100000"/>
              </a:lnSpc>
              <a:buNone/>
              <a:defRPr sz="1100" spc="0">
                <a:solidFill>
                  <a:schemeClr val="tx2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050" spc="0">
                <a:solidFill>
                  <a:schemeClr val="tx2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nl-NL" noProof="0"/>
              <a:t>Klikken om de tekststijl van het model te bewerken</a:t>
            </a:r>
          </a:p>
        </p:txBody>
      </p:sp>
      <p:sp>
        <p:nvSpPr>
          <p:cNvPr id="14" name="Tijdelijke aanduiding voor tekst 11">
            <a:extLst>
              <a:ext uri="{FF2B5EF4-FFF2-40B4-BE49-F238E27FC236}">
                <a16:creationId xmlns:a16="http://schemas.microsoft.com/office/drawing/2014/main" id="{BC005EA5-AC3E-B248-B6E7-9CA2F3092AA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2247679"/>
            <a:ext cx="4767262" cy="321901"/>
          </a:xfrm>
        </p:spPr>
        <p:txBody>
          <a:bodyPr lIns="0" rtlCol="0" anchor="t">
            <a:normAutofit/>
          </a:bodyPr>
          <a:lstStyle>
            <a:lvl1pPr marL="0" indent="0">
              <a:buNone/>
              <a:defRPr sz="1400" spc="300">
                <a:solidFill>
                  <a:schemeClr val="tx2"/>
                </a:solidFill>
                <a:latin typeface="+mj-lt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nl-NL" noProof="0" dirty="0"/>
              <a:t>SUBTITEL HIER</a:t>
            </a:r>
          </a:p>
        </p:txBody>
      </p:sp>
      <p:sp>
        <p:nvSpPr>
          <p:cNvPr id="3" name="Tijdelijke aanduiding voor grafiek 2" title="Decoratief">
            <a:extLst>
              <a:ext uri="{FF2B5EF4-FFF2-40B4-BE49-F238E27FC236}">
                <a16:creationId xmlns:a16="http://schemas.microsoft.com/office/drawing/2014/main" id="{D352E4A8-F531-4E6C-BD45-CE540EDB1D48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5937569" y="2247900"/>
            <a:ext cx="5620473" cy="3870325"/>
          </a:xfrm>
        </p:spPr>
        <p:txBody>
          <a:bodyPr rtlCol="0"/>
          <a:lstStyle/>
          <a:p>
            <a:pPr rtl="0"/>
            <a:r>
              <a:rPr lang="nl-NL" noProof="0"/>
              <a:t>Klik op het pictogram als u een grafiek wilt toevoegen</a:t>
            </a:r>
            <a:endParaRPr lang="nl-NL" noProof="0" dirty="0"/>
          </a:p>
        </p:txBody>
      </p:sp>
      <p:sp>
        <p:nvSpPr>
          <p:cNvPr id="2" name="Rechthoek 1">
            <a:extLst>
              <a:ext uri="{FF2B5EF4-FFF2-40B4-BE49-F238E27FC236}">
                <a16:creationId xmlns:a16="http://schemas.microsoft.com/office/drawing/2014/main" id="{2B5F4DF3-3822-4AC9-9C82-C8D284E443EB}"/>
              </a:ext>
            </a:extLst>
          </p:cNvPr>
          <p:cNvSpPr/>
          <p:nvPr userDrawn="1"/>
        </p:nvSpPr>
        <p:spPr>
          <a:xfrm>
            <a:off x="5937569" y="2082800"/>
            <a:ext cx="5620473" cy="101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90096353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Leeg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>
            <a:extLst>
              <a:ext uri="{FF2B5EF4-FFF2-40B4-BE49-F238E27FC236}">
                <a16:creationId xmlns:a16="http://schemas.microsoft.com/office/drawing/2014/main" id="{8F6D2B1F-21AB-FC4C-ADF6-BC4463A62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39972"/>
            <a:ext cx="4767262" cy="1342045"/>
          </a:xfrm>
        </p:spPr>
        <p:txBody>
          <a:bodyPr lIns="0" rtlCol="0" anchor="b">
            <a:normAutofit/>
          </a:bodyPr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pPr rtl="0"/>
            <a:r>
              <a:rPr lang="nl-NL" noProof="0" dirty="0"/>
              <a:t>Klik om hier </a:t>
            </a:r>
            <a:br>
              <a:rPr lang="nl-NL" noProof="0" dirty="0"/>
            </a:br>
            <a:r>
              <a:rPr lang="nl-NL" noProof="0" dirty="0" err="1"/>
              <a:t>Diatitel</a:t>
            </a:r>
            <a:r>
              <a:rPr lang="nl-NL" noProof="0" dirty="0"/>
              <a:t> hier</a:t>
            </a:r>
          </a:p>
        </p:txBody>
      </p:sp>
      <p:sp>
        <p:nvSpPr>
          <p:cNvPr id="13" name="Tijdelijke aanduiding voor tekst 11">
            <a:extLst>
              <a:ext uri="{FF2B5EF4-FFF2-40B4-BE49-F238E27FC236}">
                <a16:creationId xmlns:a16="http://schemas.microsoft.com/office/drawing/2014/main" id="{F1372009-C299-3A49-80B3-22EAC70160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2635242"/>
            <a:ext cx="4767262" cy="3483263"/>
          </a:xfrm>
        </p:spPr>
        <p:txBody>
          <a:bodyPr lIns="0"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0">
                <a:solidFill>
                  <a:schemeClr val="tx2"/>
                </a:solidFill>
                <a:latin typeface="+mn-lt"/>
              </a:defRPr>
            </a:lvl1pPr>
            <a:lvl2pPr marL="457200" indent="0">
              <a:lnSpc>
                <a:spcPct val="100000"/>
              </a:lnSpc>
              <a:buNone/>
              <a:defRPr sz="1100" spc="0">
                <a:solidFill>
                  <a:schemeClr val="tx2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050" spc="0">
                <a:solidFill>
                  <a:schemeClr val="tx2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nl-NL" noProof="0"/>
              <a:t>Klikken om de tekststijl van het model te bewerken</a:t>
            </a:r>
          </a:p>
        </p:txBody>
      </p:sp>
      <p:sp>
        <p:nvSpPr>
          <p:cNvPr id="14" name="Tijdelijke aanduiding voor tekst 11">
            <a:extLst>
              <a:ext uri="{FF2B5EF4-FFF2-40B4-BE49-F238E27FC236}">
                <a16:creationId xmlns:a16="http://schemas.microsoft.com/office/drawing/2014/main" id="{BC005EA5-AC3E-B248-B6E7-9CA2F3092AA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2247679"/>
            <a:ext cx="4767262" cy="321901"/>
          </a:xfrm>
        </p:spPr>
        <p:txBody>
          <a:bodyPr lIns="0" rtlCol="0" anchor="t">
            <a:normAutofit/>
          </a:bodyPr>
          <a:lstStyle>
            <a:lvl1pPr marL="0" indent="0">
              <a:buNone/>
              <a:defRPr sz="1400" spc="300">
                <a:solidFill>
                  <a:schemeClr val="tx2"/>
                </a:solidFill>
                <a:latin typeface="+mj-lt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nl-NL" noProof="0" dirty="0"/>
              <a:t>ONDERTITEL HIER</a:t>
            </a:r>
          </a:p>
        </p:txBody>
      </p:sp>
      <p:sp>
        <p:nvSpPr>
          <p:cNvPr id="3" name="Tijdelijke aanduiding voor grafiek 2" title="Decoratief">
            <a:extLst>
              <a:ext uri="{FF2B5EF4-FFF2-40B4-BE49-F238E27FC236}">
                <a16:creationId xmlns:a16="http://schemas.microsoft.com/office/drawing/2014/main" id="{D352E4A8-F531-4E6C-BD45-CE540EDB1D48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5937569" y="839972"/>
            <a:ext cx="5620473" cy="5278253"/>
          </a:xfrm>
        </p:spPr>
        <p:txBody>
          <a:bodyPr rtlCol="0"/>
          <a:lstStyle/>
          <a:p>
            <a:pPr rtl="0"/>
            <a:r>
              <a:rPr lang="nl-NL" noProof="0"/>
              <a:t>Klik op het pictogram als u een grafiek wilt toevoegen</a:t>
            </a:r>
            <a:endParaRPr lang="nl-NL" noProof="0" dirty="0"/>
          </a:p>
        </p:txBody>
      </p:sp>
      <p:sp>
        <p:nvSpPr>
          <p:cNvPr id="7" name="Vorm 62" title="Decoratief">
            <a:extLst>
              <a:ext uri="{FF2B5EF4-FFF2-40B4-BE49-F238E27FC236}">
                <a16:creationId xmlns:a16="http://schemas.microsoft.com/office/drawing/2014/main" id="{5C48ADE8-5D65-4FF2-93E1-D504137454D1}"/>
              </a:ext>
            </a:extLst>
          </p:cNvPr>
          <p:cNvSpPr/>
          <p:nvPr userDrawn="1"/>
        </p:nvSpPr>
        <p:spPr>
          <a:xfrm flipV="1">
            <a:off x="5770807" y="839972"/>
            <a:ext cx="0" cy="5370328"/>
          </a:xfrm>
          <a:prstGeom prst="line">
            <a:avLst/>
          </a:prstGeom>
          <a:ln w="76200">
            <a:solidFill>
              <a:schemeClr val="accent1">
                <a:alpha val="97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nl-NL" sz="1500" noProof="0" dirty="0"/>
          </a:p>
        </p:txBody>
      </p:sp>
    </p:spTree>
    <p:extLst>
      <p:ext uri="{BB962C8B-B14F-4D97-AF65-F5344CB8AC3E}">
        <p14:creationId xmlns:p14="http://schemas.microsoft.com/office/powerpoint/2010/main" val="131012737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Leeg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hoek 1">
            <a:extLst>
              <a:ext uri="{FF2B5EF4-FFF2-40B4-BE49-F238E27FC236}">
                <a16:creationId xmlns:a16="http://schemas.microsoft.com/office/drawing/2014/main" id="{85EE74C1-9E1A-46A4-9261-8F389FEAB7F4}"/>
              </a:ext>
            </a:extLst>
          </p:cNvPr>
          <p:cNvSpPr/>
          <p:nvPr userDrawn="1"/>
        </p:nvSpPr>
        <p:spPr>
          <a:xfrm>
            <a:off x="5727700" y="0"/>
            <a:ext cx="64643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nl-NL" noProof="0" dirty="0"/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8F6D2B1F-21AB-FC4C-ADF6-BC4463A62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39972"/>
            <a:ext cx="4767262" cy="1342045"/>
          </a:xfrm>
        </p:spPr>
        <p:txBody>
          <a:bodyPr lIns="0" rtlCol="0" anchor="b">
            <a:normAutofit/>
          </a:bodyPr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pPr rtl="0"/>
            <a:r>
              <a:rPr lang="nl-NL" noProof="0" dirty="0"/>
              <a:t>Klik om hier </a:t>
            </a:r>
            <a:br>
              <a:rPr lang="nl-NL" noProof="0" dirty="0"/>
            </a:br>
            <a:r>
              <a:rPr lang="nl-NL" noProof="0" dirty="0" err="1"/>
              <a:t>Diatitel</a:t>
            </a:r>
            <a:r>
              <a:rPr lang="nl-NL" noProof="0" dirty="0"/>
              <a:t> hier</a:t>
            </a:r>
          </a:p>
        </p:txBody>
      </p:sp>
      <p:sp>
        <p:nvSpPr>
          <p:cNvPr id="13" name="Tijdelijke aanduiding voor tekst 11">
            <a:extLst>
              <a:ext uri="{FF2B5EF4-FFF2-40B4-BE49-F238E27FC236}">
                <a16:creationId xmlns:a16="http://schemas.microsoft.com/office/drawing/2014/main" id="{F1372009-C299-3A49-80B3-22EAC70160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2635242"/>
            <a:ext cx="4767262" cy="3483263"/>
          </a:xfrm>
        </p:spPr>
        <p:txBody>
          <a:bodyPr lIns="0"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0">
                <a:solidFill>
                  <a:schemeClr val="tx2"/>
                </a:solidFill>
                <a:latin typeface="+mn-lt"/>
              </a:defRPr>
            </a:lvl1pPr>
            <a:lvl2pPr marL="457200" indent="0">
              <a:lnSpc>
                <a:spcPct val="100000"/>
              </a:lnSpc>
              <a:buNone/>
              <a:defRPr sz="1100" spc="0">
                <a:solidFill>
                  <a:schemeClr val="tx2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050" spc="0">
                <a:solidFill>
                  <a:schemeClr val="tx2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nl-NL" noProof="0"/>
              <a:t>Klikken om de tekststijl van het model te bewerken</a:t>
            </a:r>
          </a:p>
        </p:txBody>
      </p:sp>
      <p:sp>
        <p:nvSpPr>
          <p:cNvPr id="14" name="Tijdelijke aanduiding voor tekst 11">
            <a:extLst>
              <a:ext uri="{FF2B5EF4-FFF2-40B4-BE49-F238E27FC236}">
                <a16:creationId xmlns:a16="http://schemas.microsoft.com/office/drawing/2014/main" id="{BC005EA5-AC3E-B248-B6E7-9CA2F3092AA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2247679"/>
            <a:ext cx="4767262" cy="321901"/>
          </a:xfrm>
        </p:spPr>
        <p:txBody>
          <a:bodyPr lIns="0" rtlCol="0" anchor="t">
            <a:normAutofit/>
          </a:bodyPr>
          <a:lstStyle>
            <a:lvl1pPr marL="0" indent="0">
              <a:buNone/>
              <a:defRPr sz="1400" spc="300">
                <a:solidFill>
                  <a:schemeClr val="tx2"/>
                </a:solidFill>
                <a:latin typeface="+mj-lt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nl-NL" noProof="0" dirty="0"/>
              <a:t>ONDERTITEL HIER</a:t>
            </a:r>
          </a:p>
        </p:txBody>
      </p:sp>
      <p:sp>
        <p:nvSpPr>
          <p:cNvPr id="3" name="Tijdelijke aanduiding voor grafiek 2" title="Decoratief">
            <a:extLst>
              <a:ext uri="{FF2B5EF4-FFF2-40B4-BE49-F238E27FC236}">
                <a16:creationId xmlns:a16="http://schemas.microsoft.com/office/drawing/2014/main" id="{D352E4A8-F531-4E6C-BD45-CE540EDB1D48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5937569" y="839972"/>
            <a:ext cx="5620473" cy="5278253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nl-NL" noProof="0"/>
              <a:t>Klik op het pictogram als u een grafiek wilt toevoegen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914768930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Leeg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hoek 1">
            <a:extLst>
              <a:ext uri="{FF2B5EF4-FFF2-40B4-BE49-F238E27FC236}">
                <a16:creationId xmlns:a16="http://schemas.microsoft.com/office/drawing/2014/main" id="{85EE74C1-9E1A-46A4-9261-8F389FEAB7F4}"/>
              </a:ext>
            </a:extLst>
          </p:cNvPr>
          <p:cNvSpPr/>
          <p:nvPr userDrawn="1"/>
        </p:nvSpPr>
        <p:spPr>
          <a:xfrm>
            <a:off x="5727700" y="0"/>
            <a:ext cx="64643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nl-NL" noProof="0" dirty="0"/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8F6D2B1F-21AB-FC4C-ADF6-BC4463A62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39972"/>
            <a:ext cx="4767262" cy="1342045"/>
          </a:xfrm>
        </p:spPr>
        <p:txBody>
          <a:bodyPr lIns="0" rtlCol="0" anchor="b">
            <a:normAutofit/>
          </a:bodyPr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pPr rtl="0"/>
            <a:r>
              <a:rPr lang="nl-NL" noProof="0" dirty="0"/>
              <a:t>Klik om hier </a:t>
            </a:r>
            <a:br>
              <a:rPr lang="nl-NL" noProof="0" dirty="0"/>
            </a:br>
            <a:r>
              <a:rPr lang="nl-NL" noProof="0" dirty="0" err="1"/>
              <a:t>Diatitel</a:t>
            </a:r>
            <a:r>
              <a:rPr lang="nl-NL" noProof="0" dirty="0"/>
              <a:t> hier</a:t>
            </a:r>
          </a:p>
        </p:txBody>
      </p:sp>
      <p:sp>
        <p:nvSpPr>
          <p:cNvPr id="13" name="Tijdelijke aanduiding voor tekst 11">
            <a:extLst>
              <a:ext uri="{FF2B5EF4-FFF2-40B4-BE49-F238E27FC236}">
                <a16:creationId xmlns:a16="http://schemas.microsoft.com/office/drawing/2014/main" id="{F1372009-C299-3A49-80B3-22EAC70160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2635242"/>
            <a:ext cx="4767262" cy="3483263"/>
          </a:xfrm>
        </p:spPr>
        <p:txBody>
          <a:bodyPr lIns="0"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0">
                <a:solidFill>
                  <a:schemeClr val="tx2"/>
                </a:solidFill>
                <a:latin typeface="+mn-lt"/>
              </a:defRPr>
            </a:lvl1pPr>
            <a:lvl2pPr marL="457200" indent="0">
              <a:lnSpc>
                <a:spcPct val="100000"/>
              </a:lnSpc>
              <a:buNone/>
              <a:defRPr sz="1100" spc="0">
                <a:solidFill>
                  <a:schemeClr val="tx2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050" spc="0">
                <a:solidFill>
                  <a:schemeClr val="tx2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nl-NL" noProof="0"/>
              <a:t>Klikken om de tekststijl van het model te bewerken</a:t>
            </a:r>
          </a:p>
        </p:txBody>
      </p:sp>
      <p:sp>
        <p:nvSpPr>
          <p:cNvPr id="14" name="Tijdelijke aanduiding voor tekst 11">
            <a:extLst>
              <a:ext uri="{FF2B5EF4-FFF2-40B4-BE49-F238E27FC236}">
                <a16:creationId xmlns:a16="http://schemas.microsoft.com/office/drawing/2014/main" id="{BC005EA5-AC3E-B248-B6E7-9CA2F3092AA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2247679"/>
            <a:ext cx="4767262" cy="321901"/>
          </a:xfrm>
        </p:spPr>
        <p:txBody>
          <a:bodyPr lIns="0" rtlCol="0" anchor="t">
            <a:normAutofit/>
          </a:bodyPr>
          <a:lstStyle>
            <a:lvl1pPr marL="0" indent="0">
              <a:buNone/>
              <a:defRPr sz="1400" spc="300">
                <a:solidFill>
                  <a:schemeClr val="tx2"/>
                </a:solidFill>
                <a:latin typeface="+mj-lt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nl-NL" noProof="0" dirty="0"/>
              <a:t>ONDERTITEL HIER</a:t>
            </a:r>
          </a:p>
        </p:txBody>
      </p:sp>
      <p:sp>
        <p:nvSpPr>
          <p:cNvPr id="3" name="Tijdelijke aanduiding voor grafiek 2" title="Decoratief">
            <a:extLst>
              <a:ext uri="{FF2B5EF4-FFF2-40B4-BE49-F238E27FC236}">
                <a16:creationId xmlns:a16="http://schemas.microsoft.com/office/drawing/2014/main" id="{D352E4A8-F531-4E6C-BD45-CE540EDB1D48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5937569" y="839972"/>
            <a:ext cx="5620473" cy="5278253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nl-NL" noProof="0"/>
              <a:t>Klik op het pictogram als u een grafiek wilt toevoegen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11542580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eeg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>
            <a:extLst>
              <a:ext uri="{FF2B5EF4-FFF2-40B4-BE49-F238E27FC236}">
                <a16:creationId xmlns:a16="http://schemas.microsoft.com/office/drawing/2014/main" id="{8F6D2B1F-21AB-FC4C-ADF6-BC4463A62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180" y="687572"/>
            <a:ext cx="4767262" cy="1342045"/>
          </a:xfrm>
        </p:spPr>
        <p:txBody>
          <a:bodyPr lIns="0" rtlCol="0" anchor="b">
            <a:normAutofit/>
          </a:bodyPr>
          <a:lstStyle>
            <a:lvl1pPr algn="r">
              <a:defRPr sz="4000"/>
            </a:lvl1pPr>
          </a:lstStyle>
          <a:p>
            <a:pPr rtl="0"/>
            <a:r>
              <a:rPr lang="nl-NL" noProof="0" dirty="0"/>
              <a:t>Klik om hier </a:t>
            </a:r>
            <a:br>
              <a:rPr lang="nl-NL" noProof="0" dirty="0"/>
            </a:br>
            <a:r>
              <a:rPr lang="nl-NL" noProof="0" dirty="0" err="1"/>
              <a:t>Diatitel</a:t>
            </a:r>
            <a:r>
              <a:rPr lang="nl-NL" noProof="0" dirty="0"/>
              <a:t> hier</a:t>
            </a:r>
          </a:p>
        </p:txBody>
      </p:sp>
      <p:sp>
        <p:nvSpPr>
          <p:cNvPr id="13" name="Tijdelijke aanduiding voor tekst 11">
            <a:extLst>
              <a:ext uri="{FF2B5EF4-FFF2-40B4-BE49-F238E27FC236}">
                <a16:creationId xmlns:a16="http://schemas.microsoft.com/office/drawing/2014/main" id="{F1372009-C299-3A49-80B3-22EAC70160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15420" y="687573"/>
            <a:ext cx="5370740" cy="1342044"/>
          </a:xfrm>
        </p:spPr>
        <p:txBody>
          <a:bodyPr lIns="0"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0">
                <a:solidFill>
                  <a:schemeClr val="tx2"/>
                </a:solidFill>
              </a:defRPr>
            </a:lvl1pPr>
            <a:lvl2pPr marL="457200" indent="0">
              <a:lnSpc>
                <a:spcPct val="100000"/>
              </a:lnSpc>
              <a:buNone/>
              <a:defRPr sz="1100" spc="0">
                <a:solidFill>
                  <a:schemeClr val="tx2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050" spc="0">
                <a:solidFill>
                  <a:schemeClr val="tx2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nl-NL" noProof="0"/>
              <a:t>Klikken om de tekststijl van het model te bewerken</a:t>
            </a:r>
          </a:p>
        </p:txBody>
      </p:sp>
      <p:sp>
        <p:nvSpPr>
          <p:cNvPr id="3" name="Tijdelijke aanduiding voor grafiek 2" title="Decoratief">
            <a:extLst>
              <a:ext uri="{FF2B5EF4-FFF2-40B4-BE49-F238E27FC236}">
                <a16:creationId xmlns:a16="http://schemas.microsoft.com/office/drawing/2014/main" id="{D352E4A8-F531-4E6C-BD45-CE540EDB1D48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838200" y="2392680"/>
            <a:ext cx="10719842" cy="4167505"/>
          </a:xfrm>
        </p:spPr>
        <p:txBody>
          <a:bodyPr rtlCol="0"/>
          <a:lstStyle/>
          <a:p>
            <a:pPr rtl="0"/>
            <a:r>
              <a:rPr lang="nl-NL" noProof="0"/>
              <a:t>Klik op het pictogram als u een grafiek wilt toevoegen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744560749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Leeg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>
            <a:extLst>
              <a:ext uri="{FF2B5EF4-FFF2-40B4-BE49-F238E27FC236}">
                <a16:creationId xmlns:a16="http://schemas.microsoft.com/office/drawing/2014/main" id="{8F6D2B1F-21AB-FC4C-ADF6-BC4463A62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180" y="687572"/>
            <a:ext cx="4767262" cy="1342045"/>
          </a:xfrm>
        </p:spPr>
        <p:txBody>
          <a:bodyPr lIns="0" rtlCol="0" anchor="b">
            <a:normAutofit/>
          </a:bodyPr>
          <a:lstStyle>
            <a:lvl1pPr algn="r">
              <a:defRPr sz="4000"/>
            </a:lvl1pPr>
          </a:lstStyle>
          <a:p>
            <a:pPr rtl="0"/>
            <a:r>
              <a:rPr lang="nl-NL" noProof="0" dirty="0"/>
              <a:t>Klik om hier </a:t>
            </a:r>
            <a:br>
              <a:rPr lang="nl-NL" noProof="0" dirty="0"/>
            </a:br>
            <a:r>
              <a:rPr lang="nl-NL" noProof="0" dirty="0" err="1"/>
              <a:t>Diatitel</a:t>
            </a:r>
            <a:r>
              <a:rPr lang="nl-NL" noProof="0" dirty="0"/>
              <a:t> hier</a:t>
            </a:r>
          </a:p>
        </p:txBody>
      </p:sp>
      <p:sp>
        <p:nvSpPr>
          <p:cNvPr id="13" name="Tijdelijke aanduiding voor tekst 11">
            <a:extLst>
              <a:ext uri="{FF2B5EF4-FFF2-40B4-BE49-F238E27FC236}">
                <a16:creationId xmlns:a16="http://schemas.microsoft.com/office/drawing/2014/main" id="{F1372009-C299-3A49-80B3-22EAC70160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15420" y="687573"/>
            <a:ext cx="5370740" cy="1342044"/>
          </a:xfrm>
        </p:spPr>
        <p:txBody>
          <a:bodyPr lIns="0"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0">
                <a:solidFill>
                  <a:schemeClr val="tx2"/>
                </a:solidFill>
              </a:defRPr>
            </a:lvl1pPr>
            <a:lvl2pPr marL="457200" indent="0">
              <a:lnSpc>
                <a:spcPct val="100000"/>
              </a:lnSpc>
              <a:buNone/>
              <a:defRPr sz="1100" spc="0">
                <a:solidFill>
                  <a:schemeClr val="tx2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050" spc="0">
                <a:solidFill>
                  <a:schemeClr val="tx2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nl-NL" noProof="0"/>
              <a:t>Klikken om de tekststijl van het model te bewerken</a:t>
            </a:r>
          </a:p>
        </p:txBody>
      </p:sp>
      <p:sp>
        <p:nvSpPr>
          <p:cNvPr id="3" name="Tijdelijke aanduiding voor grafiek 2" title="Decoratief">
            <a:extLst>
              <a:ext uri="{FF2B5EF4-FFF2-40B4-BE49-F238E27FC236}">
                <a16:creationId xmlns:a16="http://schemas.microsoft.com/office/drawing/2014/main" id="{D352E4A8-F531-4E6C-BD45-CE540EDB1D48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5815420" y="2392680"/>
            <a:ext cx="5742622" cy="4023995"/>
          </a:xfrm>
        </p:spPr>
        <p:txBody>
          <a:bodyPr rtlCol="0"/>
          <a:lstStyle/>
          <a:p>
            <a:pPr rtl="0"/>
            <a:r>
              <a:rPr lang="nl-NL" noProof="0"/>
              <a:t>Klik op het pictogram als u een grafiek wilt toevoegen</a:t>
            </a:r>
            <a:endParaRPr lang="nl-NL" noProof="0" dirty="0"/>
          </a:p>
        </p:txBody>
      </p:sp>
      <p:sp>
        <p:nvSpPr>
          <p:cNvPr id="4" name="Tijdelijke aanduiding voor afbeelding 3" title="Decoratief">
            <a:extLst>
              <a:ext uri="{FF2B5EF4-FFF2-40B4-BE49-F238E27FC236}">
                <a16:creationId xmlns:a16="http://schemas.microsoft.com/office/drawing/2014/main" id="{C9E9201F-1E54-4CE0-974D-2A45F04F48B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38200" y="2392045"/>
            <a:ext cx="4776788" cy="4023995"/>
          </a:xfrm>
        </p:spPr>
        <p:txBody>
          <a:bodyPr rtlCol="0"/>
          <a:lstStyle/>
          <a:p>
            <a:pPr rtl="0"/>
            <a:r>
              <a:rPr lang="nl-NL" noProof="0"/>
              <a:t>Klik op het pictogram als u een afbeelding wilt toevoegen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6985145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eldia met afbeelding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65399" y="3107447"/>
            <a:ext cx="7252505" cy="891250"/>
          </a:xfrm>
        </p:spPr>
        <p:txBody>
          <a:bodyPr rtlCol="0" anchor="t">
            <a:noAutofit/>
          </a:bodyPr>
          <a:lstStyle>
            <a:lvl1pPr algn="ctr"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nl-NL" noProof="0" dirty="0"/>
              <a:t>KLIK OM TITEL TOE TE VOEGEN</a:t>
            </a:r>
          </a:p>
        </p:txBody>
      </p:sp>
      <p:sp>
        <p:nvSpPr>
          <p:cNvPr id="13" name="Tijdelijke aanduiding voor tekst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65400" y="4195470"/>
            <a:ext cx="7252504" cy="338549"/>
          </a:xfrm>
        </p:spPr>
        <p:txBody>
          <a:bodyPr rtlCol="0">
            <a:normAutofit/>
          </a:bodyPr>
          <a:lstStyle>
            <a:lvl1pPr marL="0" indent="0" algn="ctr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nl-NL" noProof="0" dirty="0"/>
              <a:t>HIER KOMT DE SUBTITEL</a:t>
            </a:r>
          </a:p>
        </p:txBody>
      </p:sp>
      <p:sp>
        <p:nvSpPr>
          <p:cNvPr id="5" name="Vorm 62" title="Decoratief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096000" y="2924870"/>
            <a:ext cx="0" cy="2188805"/>
          </a:xfrm>
          <a:prstGeom prst="line">
            <a:avLst/>
          </a:prstGeom>
          <a:ln w="25400">
            <a:solidFill>
              <a:schemeClr val="bg1"/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nl-NL" sz="1500" noProof="0" dirty="0"/>
          </a:p>
        </p:txBody>
      </p:sp>
      <p:sp>
        <p:nvSpPr>
          <p:cNvPr id="7" name="Rechthoek 6" title="Decoratief"/>
          <p:cNvSpPr/>
          <p:nvPr userDrawn="1"/>
        </p:nvSpPr>
        <p:spPr>
          <a:xfrm>
            <a:off x="1238104" y="860778"/>
            <a:ext cx="9715792" cy="5136445"/>
          </a:xfrm>
          <a:prstGeom prst="rect">
            <a:avLst/>
          </a:prstGeom>
          <a:noFill/>
          <a:ln w="762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878760624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angepaste inde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674535-13A9-914D-A6BC-97AFF28830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7700" y="289560"/>
            <a:ext cx="10896600" cy="893218"/>
          </a:xfrm>
        </p:spPr>
        <p:txBody>
          <a:bodyPr rtlCol="0" anchor="b"/>
          <a:lstStyle>
            <a:lvl1pPr algn="ctr">
              <a:defRPr/>
            </a:lvl1pPr>
          </a:lstStyle>
          <a:p>
            <a:pPr rtl="0"/>
            <a:r>
              <a:rPr lang="nl-NL" noProof="0" dirty="0"/>
              <a:t>KLIK OM DE TITELSTIJL VAN HET MODEL TE BEWERKEN</a:t>
            </a:r>
          </a:p>
        </p:txBody>
      </p:sp>
      <p:sp>
        <p:nvSpPr>
          <p:cNvPr id="11" name="Tijdelijke aanduiding voor tekst 11">
            <a:extLst>
              <a:ext uri="{FF2B5EF4-FFF2-40B4-BE49-F238E27FC236}">
                <a16:creationId xmlns:a16="http://schemas.microsoft.com/office/drawing/2014/main" id="{43A40995-514F-A74C-B120-F2ADB492062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7700" y="1097363"/>
            <a:ext cx="10896600" cy="602887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1400" spc="300">
                <a:solidFill>
                  <a:schemeClr val="tx2"/>
                </a:solidFill>
                <a:latin typeface="+mj-lt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nl-NL" noProof="0" dirty="0"/>
              <a:t>SUBTITEL HIER</a:t>
            </a:r>
          </a:p>
        </p:txBody>
      </p:sp>
      <p:sp>
        <p:nvSpPr>
          <p:cNvPr id="4" name="Tijdelijke aanduiding voor tabel 3" title="Decoratief">
            <a:extLst>
              <a:ext uri="{FF2B5EF4-FFF2-40B4-BE49-F238E27FC236}">
                <a16:creationId xmlns:a16="http://schemas.microsoft.com/office/drawing/2014/main" id="{EC1740A4-BBA1-4296-9738-ADD3B80B2439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647700" y="1806575"/>
            <a:ext cx="10896600" cy="4578350"/>
          </a:xfrm>
        </p:spPr>
        <p:txBody>
          <a:bodyPr rtlCol="0"/>
          <a:lstStyle/>
          <a:p>
            <a:pPr rtl="0"/>
            <a:r>
              <a:rPr lang="nl-NL" noProof="0"/>
              <a:t>Klik op het pictogram als u een tabel wilt toevoegen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850829841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86972320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hoek 2">
            <a:extLst>
              <a:ext uri="{FF2B5EF4-FFF2-40B4-BE49-F238E27FC236}">
                <a16:creationId xmlns:a16="http://schemas.microsoft.com/office/drawing/2014/main" id="{EAB4EF4F-0A84-4C50-B171-F044231527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nl-NL" noProof="0" dirty="0"/>
          </a:p>
        </p:txBody>
      </p:sp>
      <p:sp>
        <p:nvSpPr>
          <p:cNvPr id="4" name="Tijdelijke aanduiding voor afbeelding 6" title="Decoratief">
            <a:extLst>
              <a:ext uri="{FF2B5EF4-FFF2-40B4-BE49-F238E27FC236}">
                <a16:creationId xmlns:a16="http://schemas.microsoft.com/office/drawing/2014/main" id="{18957288-25D1-4D25-BECD-5A2E6A8881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236595" y="260350"/>
            <a:ext cx="4492625" cy="630078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 rtl="0">
              <a:buNone/>
            </a:pPr>
            <a:r>
              <a:rPr lang="nl-NL" noProof="0"/>
              <a:t>Klik op het pictogram als u een afbeelding wilt toevoegen</a:t>
            </a:r>
            <a:endParaRPr lang="nl-NL" noProof="0" dirty="0"/>
          </a:p>
        </p:txBody>
      </p:sp>
      <p:sp>
        <p:nvSpPr>
          <p:cNvPr id="6" name="Tijdelijke aanduiding voor afbeelding 6" title="Decoratief">
            <a:extLst>
              <a:ext uri="{FF2B5EF4-FFF2-40B4-BE49-F238E27FC236}">
                <a16:creationId xmlns:a16="http://schemas.microsoft.com/office/drawing/2014/main" id="{3F6FD22A-5FDA-45EC-BE49-3C0E30A397B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839076" y="260350"/>
            <a:ext cx="4052888" cy="380365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 rtl="0">
              <a:buNone/>
            </a:pPr>
            <a:r>
              <a:rPr lang="nl-NL" noProof="0"/>
              <a:t>Klik op het pictogram als u een afbeelding wilt toevoegen</a:t>
            </a:r>
            <a:endParaRPr lang="nl-NL" noProof="0" dirty="0"/>
          </a:p>
        </p:txBody>
      </p:sp>
      <p:sp>
        <p:nvSpPr>
          <p:cNvPr id="7" name="Tijdelijke aanduiding voor afbeelding 6" title="Decoratief">
            <a:extLst>
              <a:ext uri="{FF2B5EF4-FFF2-40B4-BE49-F238E27FC236}">
                <a16:creationId xmlns:a16="http://schemas.microsoft.com/office/drawing/2014/main" id="{B64BDA74-9644-41EB-984D-939D27B60F3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839076" y="4165600"/>
            <a:ext cx="4052888" cy="239553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 rtl="0">
              <a:buNone/>
            </a:pPr>
            <a:r>
              <a:rPr lang="nl-NL" noProof="0"/>
              <a:t>Klik op het pictogram als u een afbeelding wilt toevoegen</a:t>
            </a:r>
            <a:endParaRPr lang="nl-NL" noProof="0" dirty="0"/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531D0563-B39F-46E6-AC0D-1CDBD9E898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160" y="450030"/>
            <a:ext cx="2578099" cy="2508588"/>
          </a:xfrm>
        </p:spPr>
        <p:txBody>
          <a:bodyPr lIns="0" rtlCol="0" anchor="b">
            <a:normAutofit/>
          </a:bodyPr>
          <a:lstStyle>
            <a:lvl1pPr algn="l">
              <a:defRPr sz="4000"/>
            </a:lvl1pPr>
          </a:lstStyle>
          <a:p>
            <a:pPr rtl="0"/>
            <a:r>
              <a:rPr lang="nl-NL" noProof="0" dirty="0"/>
              <a:t>Klik om hier </a:t>
            </a:r>
            <a:br>
              <a:rPr lang="nl-NL" noProof="0" dirty="0"/>
            </a:br>
            <a:r>
              <a:rPr lang="nl-NL" noProof="0" dirty="0" err="1"/>
              <a:t>Diatitel</a:t>
            </a:r>
            <a:r>
              <a:rPr lang="nl-NL" noProof="0" dirty="0"/>
              <a:t> hier</a:t>
            </a:r>
          </a:p>
        </p:txBody>
      </p:sp>
      <p:sp>
        <p:nvSpPr>
          <p:cNvPr id="10" name="Vorm 62" title="Decoratief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1612562" y="1959892"/>
            <a:ext cx="0" cy="2188805"/>
          </a:xfrm>
          <a:prstGeom prst="line">
            <a:avLst/>
          </a:prstGeom>
          <a:ln w="76200">
            <a:solidFill>
              <a:schemeClr val="accent4"/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nl-NL" sz="1500" noProof="0" dirty="0"/>
          </a:p>
        </p:txBody>
      </p:sp>
    </p:spTree>
    <p:extLst>
      <p:ext uri="{BB962C8B-B14F-4D97-AF65-F5344CB8AC3E}">
        <p14:creationId xmlns:p14="http://schemas.microsoft.com/office/powerpoint/2010/main" val="1252937798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afbeelding 6" title="Decoratief">
            <a:extLst>
              <a:ext uri="{FF2B5EF4-FFF2-40B4-BE49-F238E27FC236}">
                <a16:creationId xmlns:a16="http://schemas.microsoft.com/office/drawing/2014/main" id="{18957288-25D1-4D25-BECD-5A2E6A8881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315" y="1497808"/>
            <a:ext cx="3129335" cy="5360192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 rtl="0">
              <a:buNone/>
            </a:pPr>
            <a:r>
              <a:rPr lang="nl-NL" noProof="0"/>
              <a:t>Klik op het pictogram als u een afbeelding wilt toevoegen</a:t>
            </a:r>
            <a:endParaRPr lang="nl-NL" noProof="0" dirty="0"/>
          </a:p>
        </p:txBody>
      </p:sp>
      <p:sp>
        <p:nvSpPr>
          <p:cNvPr id="6" name="Tijdelijke aanduiding voor afbeelding 6" title="Decoratief">
            <a:extLst>
              <a:ext uri="{FF2B5EF4-FFF2-40B4-BE49-F238E27FC236}">
                <a16:creationId xmlns:a16="http://schemas.microsoft.com/office/drawing/2014/main" id="{3F6FD22A-5FDA-45EC-BE49-3C0E30A397B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366714" y="-20671"/>
            <a:ext cx="3129336" cy="5397069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 rtl="0">
              <a:buNone/>
            </a:pPr>
            <a:r>
              <a:rPr lang="nl-NL" noProof="0"/>
              <a:t>Klik op het pictogram als u een afbeelding wilt toevoegen</a:t>
            </a:r>
            <a:endParaRPr lang="nl-NL" noProof="0" dirty="0"/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531D0563-B39F-46E6-AC0D-1CDBD9E898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61446" y="2718684"/>
            <a:ext cx="3415560" cy="2508588"/>
          </a:xfrm>
        </p:spPr>
        <p:txBody>
          <a:bodyPr lIns="0" rtlCol="0" anchor="b">
            <a:normAutofit/>
          </a:bodyPr>
          <a:lstStyle>
            <a:lvl1pPr algn="l">
              <a:defRPr sz="4000"/>
            </a:lvl1pPr>
          </a:lstStyle>
          <a:p>
            <a:pPr rtl="0"/>
            <a:r>
              <a:rPr lang="nl-NL" noProof="0" dirty="0"/>
              <a:t>Klik om hier </a:t>
            </a:r>
            <a:br>
              <a:rPr lang="nl-NL" noProof="0" dirty="0"/>
            </a:br>
            <a:r>
              <a:rPr lang="nl-NL" noProof="0" dirty="0" err="1"/>
              <a:t>Diatitel</a:t>
            </a:r>
            <a:r>
              <a:rPr lang="nl-NL" noProof="0" dirty="0"/>
              <a:t> hier</a:t>
            </a:r>
          </a:p>
        </p:txBody>
      </p:sp>
      <p:sp>
        <p:nvSpPr>
          <p:cNvPr id="10" name="Vorm 62" title="Decoratief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8555848" y="4281994"/>
            <a:ext cx="0" cy="2188805"/>
          </a:xfrm>
          <a:prstGeom prst="line">
            <a:avLst/>
          </a:prstGeom>
          <a:ln w="76200">
            <a:solidFill>
              <a:schemeClr val="accent4"/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nl-NL" sz="1500" noProof="0" dirty="0"/>
          </a:p>
        </p:txBody>
      </p:sp>
    </p:spTree>
    <p:extLst>
      <p:ext uri="{BB962C8B-B14F-4D97-AF65-F5344CB8AC3E}">
        <p14:creationId xmlns:p14="http://schemas.microsoft.com/office/powerpoint/2010/main" val="1096761809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4" title="Decoratief">
            <a:extLst>
              <a:ext uri="{FF2B5EF4-FFF2-40B4-BE49-F238E27FC236}">
                <a16:creationId xmlns:a16="http://schemas.microsoft.com/office/drawing/2014/main" id="{AC817481-FC70-46B9-B779-4E5C04778C8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12725" y="1260389"/>
            <a:ext cx="2816352" cy="3173816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nl-NL" noProof="0"/>
              <a:t>Klik op het pictogram als u een afbeelding wilt toevoegen</a:t>
            </a:r>
            <a:endParaRPr lang="nl-NL" noProof="0" dirty="0"/>
          </a:p>
        </p:txBody>
      </p:sp>
      <p:sp>
        <p:nvSpPr>
          <p:cNvPr id="4" name="Tijdelijke aanduiding voor afbeelding 4" title="Decoratief">
            <a:extLst>
              <a:ext uri="{FF2B5EF4-FFF2-40B4-BE49-F238E27FC236}">
                <a16:creationId xmlns:a16="http://schemas.microsoft.com/office/drawing/2014/main" id="{D653D0B5-B695-4544-91E9-B8223EA713F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194701" y="0"/>
            <a:ext cx="2817564" cy="3175686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nl-NL" noProof="0"/>
              <a:t>Klik op het pictogram als u een afbeelding wilt toevoegen</a:t>
            </a:r>
            <a:endParaRPr lang="nl-NL" noProof="0" dirty="0"/>
          </a:p>
        </p:txBody>
      </p:sp>
      <p:sp>
        <p:nvSpPr>
          <p:cNvPr id="5" name="Tijdelijke aanduiding voor afbeelding 4" title="Decoratief">
            <a:extLst>
              <a:ext uri="{FF2B5EF4-FFF2-40B4-BE49-F238E27FC236}">
                <a16:creationId xmlns:a16="http://schemas.microsoft.com/office/drawing/2014/main" id="{00DB6AEA-811C-4554-97AF-7D4F2639BDC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13361" y="4586414"/>
            <a:ext cx="5798904" cy="2271585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nl-NL" noProof="0"/>
              <a:t>Klik op het pictogram als u een afbeelding wilt toevoegen</a:t>
            </a:r>
            <a:endParaRPr lang="nl-NL" noProof="0" dirty="0"/>
          </a:p>
        </p:txBody>
      </p:sp>
      <p:sp>
        <p:nvSpPr>
          <p:cNvPr id="6" name="Tijdelijke aanduiding voor afbeelding 4" title="Decoratief">
            <a:extLst>
              <a:ext uri="{FF2B5EF4-FFF2-40B4-BE49-F238E27FC236}">
                <a16:creationId xmlns:a16="http://schemas.microsoft.com/office/drawing/2014/main" id="{75694821-2A94-40B8-8AAD-3E3762AFD38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79737" y="4586414"/>
            <a:ext cx="2817564" cy="2271585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nl-NL" noProof="0"/>
              <a:t>Klik op het pictogram als u een afbeelding wilt toevoegen</a:t>
            </a:r>
            <a:endParaRPr lang="nl-NL" noProof="0" dirty="0"/>
          </a:p>
        </p:txBody>
      </p:sp>
      <p:sp>
        <p:nvSpPr>
          <p:cNvPr id="7" name="Tijdelijke aanduiding voor afbeelding 4" title="Decoratief">
            <a:extLst>
              <a:ext uri="{FF2B5EF4-FFF2-40B4-BE49-F238E27FC236}">
                <a16:creationId xmlns:a16="http://schemas.microsoft.com/office/drawing/2014/main" id="{D653D0B5-B695-4544-91E9-B8223EA713F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77889" y="2030436"/>
            <a:ext cx="2817564" cy="2403769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nl-NL" noProof="0"/>
              <a:t>Klik op het pictogram als u een afbeelding wilt toevoegen</a:t>
            </a:r>
            <a:endParaRPr lang="nl-NL" noProof="0" dirty="0"/>
          </a:p>
        </p:txBody>
      </p:sp>
      <p:sp>
        <p:nvSpPr>
          <p:cNvPr id="8" name="Tijdelijke aanduiding voor afbeelding 4" title="Decoratief">
            <a:extLst>
              <a:ext uri="{FF2B5EF4-FFF2-40B4-BE49-F238E27FC236}">
                <a16:creationId xmlns:a16="http://schemas.microsoft.com/office/drawing/2014/main" id="{D653D0B5-B695-4544-91E9-B8223EA713F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161076" y="0"/>
            <a:ext cx="2817564" cy="4434205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nl-NL" noProof="0"/>
              <a:t>Klik op het pictogram als u een afbeelding wilt toevoegen</a:t>
            </a:r>
            <a:endParaRPr lang="nl-NL" noProof="0" dirty="0"/>
          </a:p>
        </p:txBody>
      </p:sp>
      <p:sp>
        <p:nvSpPr>
          <p:cNvPr id="2" name="Rechthoek 1" title="Decoratief"/>
          <p:cNvSpPr/>
          <p:nvPr userDrawn="1"/>
        </p:nvSpPr>
        <p:spPr>
          <a:xfrm>
            <a:off x="213361" y="0"/>
            <a:ext cx="2815716" cy="10997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nl-NL" noProof="0" dirty="0"/>
          </a:p>
        </p:txBody>
      </p:sp>
      <p:sp>
        <p:nvSpPr>
          <p:cNvPr id="9" name="Rechthoek 8" title="Decoratief"/>
          <p:cNvSpPr/>
          <p:nvPr userDrawn="1"/>
        </p:nvSpPr>
        <p:spPr>
          <a:xfrm>
            <a:off x="3196549" y="3334454"/>
            <a:ext cx="2815716" cy="109975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nl-NL" noProof="0" dirty="0"/>
          </a:p>
        </p:txBody>
      </p:sp>
      <p:sp>
        <p:nvSpPr>
          <p:cNvPr id="10" name="Rechthoek 9" title="Decoratief"/>
          <p:cNvSpPr/>
          <p:nvPr userDrawn="1"/>
        </p:nvSpPr>
        <p:spPr>
          <a:xfrm>
            <a:off x="6179737" y="0"/>
            <a:ext cx="2815716" cy="187822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nl-NL" noProof="0" dirty="0"/>
          </a:p>
        </p:txBody>
      </p:sp>
      <p:sp>
        <p:nvSpPr>
          <p:cNvPr id="11" name="Rechthoek 10" title="Decoratief"/>
          <p:cNvSpPr/>
          <p:nvPr userDrawn="1"/>
        </p:nvSpPr>
        <p:spPr>
          <a:xfrm>
            <a:off x="9162924" y="4598770"/>
            <a:ext cx="2815716" cy="225922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35322771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eldia met afbeelding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65399" y="3107447"/>
            <a:ext cx="7252505" cy="891250"/>
          </a:xfrm>
        </p:spPr>
        <p:txBody>
          <a:bodyPr rtlCol="0" anchor="t">
            <a:noAutofit/>
          </a:bodyPr>
          <a:lstStyle>
            <a:lvl1pPr algn="ctr"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nl-NL" noProof="0" dirty="0"/>
              <a:t>KLIK OM TITEL TOE TE VOEGEN</a:t>
            </a:r>
          </a:p>
        </p:txBody>
      </p:sp>
      <p:sp>
        <p:nvSpPr>
          <p:cNvPr id="13" name="Tijdelijke aanduiding voor tekst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65400" y="4195470"/>
            <a:ext cx="7252504" cy="338549"/>
          </a:xfrm>
        </p:spPr>
        <p:txBody>
          <a:bodyPr rtlCol="0">
            <a:normAutofit/>
          </a:bodyPr>
          <a:lstStyle>
            <a:lvl1pPr marL="0" indent="0" algn="ctr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nl-NL" noProof="0" dirty="0"/>
              <a:t>HIER KOMT DE SUBTITEL</a:t>
            </a:r>
          </a:p>
        </p:txBody>
      </p:sp>
      <p:sp>
        <p:nvSpPr>
          <p:cNvPr id="5" name="Vorm 62" title="Decoratief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096000" y="2924870"/>
            <a:ext cx="0" cy="2188805"/>
          </a:xfrm>
          <a:prstGeom prst="line">
            <a:avLst/>
          </a:prstGeom>
          <a:ln w="25400">
            <a:solidFill>
              <a:schemeClr val="bg1"/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nl-NL" sz="1500" noProof="0" dirty="0"/>
          </a:p>
        </p:txBody>
      </p:sp>
      <p:sp>
        <p:nvSpPr>
          <p:cNvPr id="7" name="Rechthoek 6" title="Decoratief"/>
          <p:cNvSpPr/>
          <p:nvPr userDrawn="1"/>
        </p:nvSpPr>
        <p:spPr>
          <a:xfrm>
            <a:off x="1238104" y="860778"/>
            <a:ext cx="9715792" cy="5136445"/>
          </a:xfrm>
          <a:prstGeom prst="rect">
            <a:avLst/>
          </a:prstGeom>
          <a:noFill/>
          <a:ln w="76200">
            <a:solidFill>
              <a:schemeClr val="accent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0028956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delerdia met afbeelding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jdelijke aanduiding voor afbeelding 4" title="Decoratief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3712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nl-NL" noProof="0"/>
              <a:t>Klik op het pictogram als u een afbeelding wilt toevoegen</a:t>
            </a:r>
            <a:endParaRPr lang="nl-NL" noProof="0" dirty="0"/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0E919B9B-5D3F-4FF0-A499-8925E9560B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3673179"/>
            <a:ext cx="6826342" cy="2188805"/>
          </a:xfrm>
        </p:spPr>
        <p:txBody>
          <a:bodyPr rIns="457200" rtlCol="0" anchor="ctr">
            <a:noAutofit/>
          </a:bodyPr>
          <a:lstStyle>
            <a:lvl1pPr algn="r"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nl-NL" noProof="0" dirty="0"/>
              <a:t>KLIK OM TITEL TOE TE VOEGEN</a:t>
            </a:r>
          </a:p>
        </p:txBody>
      </p:sp>
      <p:sp>
        <p:nvSpPr>
          <p:cNvPr id="9" name="Tijdelijke aanduiding voor tekst 12" title="Decoratief">
            <a:extLst>
              <a:ext uri="{FF2B5EF4-FFF2-40B4-BE49-F238E27FC236}">
                <a16:creationId xmlns:a16="http://schemas.microsoft.com/office/drawing/2014/main" id="{89A80859-BDA6-44AA-A750-4E06108B9B2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664542" y="3665204"/>
            <a:ext cx="4527458" cy="2196780"/>
          </a:xfrm>
          <a:solidFill>
            <a:schemeClr val="accent1"/>
          </a:solidFill>
        </p:spPr>
        <p:txBody>
          <a:bodyPr lIns="274320" tIns="182880" rIns="182880" bIns="182880" rtlCol="0" anchor="ctr">
            <a:normAutofit/>
          </a:bodyPr>
          <a:lstStyle>
            <a:lvl1pPr marL="0" indent="0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nl-NL" noProof="0" dirty="0"/>
              <a:t>HIER KOMT DE SUBTITEL</a:t>
            </a:r>
          </a:p>
        </p:txBody>
      </p:sp>
      <p:sp>
        <p:nvSpPr>
          <p:cNvPr id="6" name="Vorm 62" title="Decoratief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flipV="1">
            <a:off x="7664541" y="3673179"/>
            <a:ext cx="1" cy="218880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nl-NL" sz="1500" noProof="0" dirty="0"/>
          </a:p>
        </p:txBody>
      </p:sp>
    </p:spTree>
    <p:extLst>
      <p:ext uri="{BB962C8B-B14F-4D97-AF65-F5344CB8AC3E}">
        <p14:creationId xmlns:p14="http://schemas.microsoft.com/office/powerpoint/2010/main" val="11327372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Verdelerdia met afbeelding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jdelijke aanduiding voor afbeelding 4" title="Decoratief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3712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nl-NL" noProof="0"/>
              <a:t>Klik op het pictogram als u een afbeelding wilt toevoegen</a:t>
            </a:r>
            <a:endParaRPr lang="nl-NL" noProof="0" dirty="0"/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0E919B9B-5D3F-4FF0-A499-8925E9560B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3673179"/>
            <a:ext cx="6826342" cy="2188805"/>
          </a:xfrm>
        </p:spPr>
        <p:txBody>
          <a:bodyPr rIns="457200" rtlCol="0" anchor="ctr">
            <a:noAutofit/>
          </a:bodyPr>
          <a:lstStyle>
            <a:lvl1pPr algn="r"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nl-NL" noProof="0" dirty="0"/>
              <a:t>KLIK OM TITEL TOE TE VOEGEN</a:t>
            </a:r>
          </a:p>
        </p:txBody>
      </p:sp>
      <p:sp>
        <p:nvSpPr>
          <p:cNvPr id="9" name="Tijdelijke aanduiding voor tekst 12" title="Decoratief">
            <a:extLst>
              <a:ext uri="{FF2B5EF4-FFF2-40B4-BE49-F238E27FC236}">
                <a16:creationId xmlns:a16="http://schemas.microsoft.com/office/drawing/2014/main" id="{89A80859-BDA6-44AA-A750-4E06108B9B2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664542" y="3665204"/>
            <a:ext cx="4527458" cy="2196780"/>
          </a:xfrm>
          <a:solidFill>
            <a:schemeClr val="accent2"/>
          </a:solidFill>
        </p:spPr>
        <p:txBody>
          <a:bodyPr lIns="274320" tIns="182880" rIns="182880" bIns="182880" rtlCol="0" anchor="ctr">
            <a:normAutofit/>
          </a:bodyPr>
          <a:lstStyle>
            <a:lvl1pPr marL="0" indent="0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nl-NL" noProof="0" dirty="0"/>
              <a:t>HIER KOMT DE SUBTITEL</a:t>
            </a:r>
          </a:p>
        </p:txBody>
      </p:sp>
      <p:sp>
        <p:nvSpPr>
          <p:cNvPr id="6" name="Vorm 62" title="Decoratief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flipV="1">
            <a:off x="7664541" y="3673179"/>
            <a:ext cx="1" cy="2188805"/>
          </a:xfrm>
          <a:prstGeom prst="line">
            <a:avLst/>
          </a:prstGeom>
          <a:ln w="76200">
            <a:solidFill>
              <a:schemeClr val="accent2">
                <a:lumMod val="75000"/>
                <a:lumOff val="25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nl-NL" sz="1500" noProof="0" dirty="0"/>
          </a:p>
        </p:txBody>
      </p:sp>
    </p:spTree>
    <p:extLst>
      <p:ext uri="{BB962C8B-B14F-4D97-AF65-F5344CB8AC3E}">
        <p14:creationId xmlns:p14="http://schemas.microsoft.com/office/powerpoint/2010/main" val="1142066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E1F0FA98-2EE8-734A-95BB-A4637DCAD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nl-NL" noProof="0" dirty="0"/>
              <a:t>Klik om de titelstijl van het model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E655A45B-F495-F641-AA7A-36292C3CC9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nl-NL" noProof="0" dirty="0"/>
              <a:t>Klik om de tekststijlen van het model te bewerken</a:t>
            </a:r>
          </a:p>
          <a:p>
            <a:pPr lvl="1" rtl="0"/>
            <a:r>
              <a:rPr lang="nl-NL" noProof="0" dirty="0"/>
              <a:t>Tweede niveau</a:t>
            </a:r>
          </a:p>
          <a:p>
            <a:pPr lvl="2" rtl="0"/>
            <a:r>
              <a:rPr lang="nl-NL" noProof="0" dirty="0"/>
              <a:t>Derde niveau</a:t>
            </a:r>
          </a:p>
          <a:p>
            <a:pPr lvl="3" rtl="0"/>
            <a:r>
              <a:rPr lang="nl-NL" noProof="0" dirty="0"/>
              <a:t>Vierde niveau</a:t>
            </a:r>
          </a:p>
          <a:p>
            <a:pPr lvl="4" rtl="0"/>
            <a:r>
              <a:rPr lang="nl-NL" noProof="0" dirty="0"/>
              <a:t>Vijfde niveau</a:t>
            </a:r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89227B26-65C5-5A4B-AAEC-70B3B5201C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40507370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736" r:id="rId2"/>
    <p:sldLayoutId id="2147483689" r:id="rId3"/>
    <p:sldLayoutId id="2147483735" r:id="rId4"/>
    <p:sldLayoutId id="2147483684" r:id="rId5"/>
    <p:sldLayoutId id="2147483752" r:id="rId6"/>
    <p:sldLayoutId id="2147483737" r:id="rId7"/>
    <p:sldLayoutId id="2147483651" r:id="rId8"/>
    <p:sldLayoutId id="2147483738" r:id="rId9"/>
    <p:sldLayoutId id="2147483685" r:id="rId10"/>
    <p:sldLayoutId id="2147483674" r:id="rId11"/>
    <p:sldLayoutId id="2147483690" r:id="rId12"/>
    <p:sldLayoutId id="2147483694" r:id="rId13"/>
    <p:sldLayoutId id="2147483748" r:id="rId14"/>
    <p:sldLayoutId id="2147483693" r:id="rId15"/>
    <p:sldLayoutId id="2147483686" r:id="rId16"/>
    <p:sldLayoutId id="2147483703" r:id="rId17"/>
    <p:sldLayoutId id="2147483709" r:id="rId18"/>
    <p:sldLayoutId id="2147483710" r:id="rId19"/>
    <p:sldLayoutId id="2147483711" r:id="rId20"/>
    <p:sldLayoutId id="2147483712" r:id="rId21"/>
    <p:sldLayoutId id="2147483749" r:id="rId22"/>
    <p:sldLayoutId id="2147483751" r:id="rId23"/>
    <p:sldLayoutId id="2147483704" r:id="rId24"/>
    <p:sldLayoutId id="2147483702" r:id="rId25"/>
    <p:sldLayoutId id="2147483713" r:id="rId26"/>
    <p:sldLayoutId id="2147483714" r:id="rId27"/>
    <p:sldLayoutId id="2147483715" r:id="rId28"/>
    <p:sldLayoutId id="2147483695" r:id="rId29"/>
    <p:sldLayoutId id="2147483730" r:id="rId30"/>
    <p:sldLayoutId id="2147483698" r:id="rId31"/>
    <p:sldLayoutId id="2147483731" r:id="rId32"/>
    <p:sldLayoutId id="2147483699" r:id="rId33"/>
    <p:sldLayoutId id="2147483732" r:id="rId34"/>
    <p:sldLayoutId id="2147483739" r:id="rId35"/>
    <p:sldLayoutId id="2147483740" r:id="rId36"/>
    <p:sldLayoutId id="2147483700" r:id="rId37"/>
    <p:sldLayoutId id="2147483741" r:id="rId38"/>
    <p:sldLayoutId id="2147483742" r:id="rId39"/>
    <p:sldLayoutId id="2147483696" r:id="rId40"/>
    <p:sldLayoutId id="2147483743" r:id="rId41"/>
    <p:sldLayoutId id="2147483744" r:id="rId42"/>
    <p:sldLayoutId id="2147483745" r:id="rId43"/>
    <p:sldLayoutId id="2147483705" r:id="rId44"/>
    <p:sldLayoutId id="2147483746" r:id="rId45"/>
    <p:sldLayoutId id="2147483687" r:id="rId46"/>
    <p:sldLayoutId id="2147483719" r:id="rId47"/>
    <p:sldLayoutId id="2147483720" r:id="rId48"/>
    <p:sldLayoutId id="2147483718" r:id="rId49"/>
    <p:sldLayoutId id="2147483721" r:id="rId50"/>
    <p:sldLayoutId id="2147483716" r:id="rId51"/>
    <p:sldLayoutId id="2147483722" r:id="rId52"/>
    <p:sldLayoutId id="2147483723" r:id="rId53"/>
    <p:sldLayoutId id="2147483753" r:id="rId54"/>
    <p:sldLayoutId id="2147483754" r:id="rId55"/>
    <p:sldLayoutId id="2147483755" r:id="rId56"/>
    <p:sldLayoutId id="2147483756" r:id="rId57"/>
    <p:sldLayoutId id="2147483725" r:id="rId58"/>
    <p:sldLayoutId id="2147483726" r:id="rId59"/>
    <p:sldLayoutId id="2147483675" r:id="rId60"/>
    <p:sldLayoutId id="2147483677" r:id="rId61"/>
    <p:sldLayoutId id="2147483729" r:id="rId62"/>
    <p:sldLayoutId id="2147483747" r:id="rId63"/>
    <p:sldLayoutId id="2147483728" r:id="rId6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 spc="-150">
          <a:solidFill>
            <a:schemeClr val="tx2"/>
          </a:solidFill>
          <a:latin typeface="+mj-lt"/>
          <a:ea typeface="+mj-ea"/>
          <a:cs typeface="Gill Sans" panose="020B0502020104020203" pitchFamily="34" charset="-79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b="0" i="0" kern="1200">
          <a:solidFill>
            <a:schemeClr val="tx2"/>
          </a:solidFill>
          <a:latin typeface="+mn-lt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2"/>
          </a:solidFill>
          <a:latin typeface="+mn-lt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tx2"/>
          </a:solidFill>
          <a:latin typeface="+mn-lt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b="0" i="0" kern="1200">
          <a:solidFill>
            <a:schemeClr val="tx2"/>
          </a:solidFill>
          <a:latin typeface="+mn-lt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b="0" i="0" kern="1200">
          <a:solidFill>
            <a:schemeClr val="tx2"/>
          </a:solidFill>
          <a:latin typeface="+mn-lt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28" userDrawn="1">
          <p15:clr>
            <a:srgbClr val="F26B43"/>
          </p15:clr>
        </p15:guide>
        <p15:guide id="2" orient="horz" pos="404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www.wired.it/play/televisione/2015/10/22/guida-netflix-lancio-oggi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x_EEwGe-a9o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9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7.xml"/><Relationship Id="rId6" Type="http://schemas.microsoft.com/office/2007/relationships/hdphoto" Target="../media/hdphoto2.wdp"/><Relationship Id="rId11" Type="http://schemas.openxmlformats.org/officeDocument/2006/relationships/image" Target="../media/image13.jpg"/><Relationship Id="rId5" Type="http://schemas.openxmlformats.org/officeDocument/2006/relationships/image" Target="../media/image10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4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4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59A5D366-BDCD-4761-A29B-21881A691F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t="3967" b="3967"/>
          <a:stretch/>
        </p:blipFill>
        <p:spPr>
          <a:xfrm>
            <a:off x="20" y="-134258"/>
            <a:ext cx="12191980" cy="4975206"/>
          </a:xfrm>
          <a:prstGeom prst="rect">
            <a:avLst/>
          </a:prstGeom>
          <a:noFill/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83823991-6F5F-45D3-883F-8179BE103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037721"/>
            <a:ext cx="9575801" cy="891250"/>
          </a:xfrm>
          <a:prstGeom prst="rect">
            <a:avLst/>
          </a:prstGeom>
        </p:spPr>
        <p:txBody>
          <a:bodyPr rtlCol="0" anchor="t">
            <a:normAutofit/>
          </a:bodyPr>
          <a:lstStyle/>
          <a:p>
            <a:pPr rtl="0"/>
            <a:r>
              <a:rPr lang="nl-NL" dirty="0" err="1"/>
              <a:t>Netflix</a:t>
            </a:r>
            <a:r>
              <a:rPr lang="nl-NL" dirty="0"/>
              <a:t> project </a:t>
            </a:r>
            <a:r>
              <a:rPr lang="nl-NL" dirty="0" err="1"/>
              <a:t>React</a:t>
            </a:r>
            <a:endParaRPr lang="nl-NL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7555E40E-3256-4272-A29D-F2438D5C13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38200" y="6125744"/>
            <a:ext cx="9575800" cy="338549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rtl="0"/>
            <a:r>
              <a:rPr lang="en-US" dirty="0"/>
              <a:t>Wessel van den IJssel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795927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9">
            <a:extLst>
              <a:ext uri="{FF2B5EF4-FFF2-40B4-BE49-F238E27FC236}">
                <a16:creationId xmlns:a16="http://schemas.microsoft.com/office/drawing/2014/main" id="{B11BAC48-F4C4-46FB-96DC-423C381AC2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626" y="3727361"/>
            <a:ext cx="2657979" cy="1025525"/>
          </a:xfrm>
        </p:spPr>
        <p:txBody>
          <a:bodyPr rtlCol="0"/>
          <a:lstStyle/>
          <a:p>
            <a:pPr rtl="0"/>
            <a:r>
              <a:rPr lang="nl-NL" sz="6000" dirty="0"/>
              <a:t>Doel </a:t>
            </a:r>
          </a:p>
        </p:txBody>
      </p:sp>
      <p:sp>
        <p:nvSpPr>
          <p:cNvPr id="36" name="Tijdelijke aanduiding voor tekst 35">
            <a:extLst>
              <a:ext uri="{FF2B5EF4-FFF2-40B4-BE49-F238E27FC236}">
                <a16:creationId xmlns:a16="http://schemas.microsoft.com/office/drawing/2014/main" id="{0391FA66-BCDC-4C12-B812-A0DEE14539E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155313" y="4109045"/>
            <a:ext cx="4294206" cy="755650"/>
          </a:xfrm>
        </p:spPr>
        <p:txBody>
          <a:bodyPr rtlCol="0">
            <a:normAutofit/>
          </a:bodyPr>
          <a:lstStyle/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nl-NL" sz="2000" dirty="0" err="1"/>
              <a:t>Firebase</a:t>
            </a:r>
            <a:endParaRPr lang="nl-NL" sz="2000" dirty="0"/>
          </a:p>
        </p:txBody>
      </p:sp>
      <p:sp>
        <p:nvSpPr>
          <p:cNvPr id="35" name="Tijdelijke aanduiding voor tekst 34">
            <a:extLst>
              <a:ext uri="{FF2B5EF4-FFF2-40B4-BE49-F238E27FC236}">
                <a16:creationId xmlns:a16="http://schemas.microsoft.com/office/drawing/2014/main" id="{ADE35233-6DEE-4B97-AFFB-06DE78443B4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2000" dirty="0" err="1"/>
              <a:t>Netflix</a:t>
            </a:r>
            <a:r>
              <a:rPr lang="nl-NL" sz="2000" dirty="0"/>
              <a:t> app</a:t>
            </a:r>
          </a:p>
        </p:txBody>
      </p:sp>
      <p:sp>
        <p:nvSpPr>
          <p:cNvPr id="34" name="Tijdelijke aanduiding voor tekst 33">
            <a:extLst>
              <a:ext uri="{FF2B5EF4-FFF2-40B4-BE49-F238E27FC236}">
                <a16:creationId xmlns:a16="http://schemas.microsoft.com/office/drawing/2014/main" id="{187271B6-523F-4DCD-A006-84BF4C0C784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rtlCol="0">
            <a:normAutofit/>
          </a:bodyPr>
          <a:lstStyle/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en-US" sz="2000" dirty="0"/>
              <a:t>React</a:t>
            </a:r>
            <a:endParaRPr lang="nl-NL" sz="2000" dirty="0"/>
          </a:p>
        </p:txBody>
      </p:sp>
      <p:pic>
        <p:nvPicPr>
          <p:cNvPr id="12" name="Tijdelijke aanduiding voor afbeelding 11" title="Decoratief"/>
          <p:cNvPicPr>
            <a:picLocks noGrp="1" noChangeAspect="1"/>
          </p:cNvPicPr>
          <p:nvPr>
            <p:ph type="pic" sz="quarter" idx="12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flipH="1">
            <a:off x="8634413" y="812800"/>
            <a:ext cx="3557587" cy="5232400"/>
          </a:xfrm>
        </p:spPr>
      </p:pic>
    </p:spTree>
    <p:extLst>
      <p:ext uri="{BB962C8B-B14F-4D97-AF65-F5344CB8AC3E}">
        <p14:creationId xmlns:p14="http://schemas.microsoft.com/office/powerpoint/2010/main" val="21301155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jdelijke aanduiding voor tekst 9">
            <a:extLst>
              <a:ext uri="{FF2B5EF4-FFF2-40B4-BE49-F238E27FC236}">
                <a16:creationId xmlns:a16="http://schemas.microsoft.com/office/drawing/2014/main" id="{577946A2-8DCE-4047-9CAE-38128B4BAF3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rtlCol="0"/>
          <a:lstStyle/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nl-NL" dirty="0"/>
              <a:t>Tutorial </a:t>
            </a:r>
            <a:r>
              <a:rPr lang="nl-NL" dirty="0" err="1"/>
              <a:t>Youtube</a:t>
            </a:r>
            <a:br>
              <a:rPr lang="nl-NL" dirty="0"/>
            </a:br>
            <a:r>
              <a:rPr lang="nl-NL" dirty="0">
                <a:solidFill>
                  <a:srgbClr val="FF00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https://youtu.be/x_EEwGe-a9o</a:t>
            </a:r>
            <a:endParaRPr lang="nl-NL" dirty="0">
              <a:solidFill>
                <a:srgbClr val="FF0000"/>
              </a:solidFill>
            </a:endParaRP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nl-NL" dirty="0"/>
              <a:t>Toepassing (</a:t>
            </a:r>
            <a:r>
              <a:rPr lang="nl-NL" dirty="0" err="1"/>
              <a:t>Firebase</a:t>
            </a:r>
            <a:r>
              <a:rPr lang="nl-NL"/>
              <a:t> | styling</a:t>
            </a:r>
            <a:r>
              <a:rPr lang="nl-NL" dirty="0"/>
              <a:t>)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nl-NL" dirty="0"/>
              <a:t>Uitvoeren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nl-NL" dirty="0"/>
              <a:t>Reflectie</a:t>
            </a:r>
          </a:p>
          <a:p>
            <a:pPr rtl="0"/>
            <a:endParaRPr lang="nl-NL" dirty="0">
              <a:solidFill>
                <a:srgbClr val="FF0000"/>
              </a:solidFill>
            </a:endParaRPr>
          </a:p>
          <a:p>
            <a:pPr rtl="0"/>
            <a:endParaRPr lang="nl-NL" dirty="0">
              <a:solidFill>
                <a:srgbClr val="FF0000"/>
              </a:solidFill>
            </a:endParaRPr>
          </a:p>
          <a:p>
            <a:pPr rtl="0"/>
            <a:endParaRPr lang="nl-NL" dirty="0"/>
          </a:p>
          <a:p>
            <a:pPr rtl="0"/>
            <a:endParaRPr lang="nl-NL" dirty="0"/>
          </a:p>
          <a:p>
            <a:pPr rtl="0"/>
            <a:endParaRPr lang="nl-NL" dirty="0"/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3BE52921-898C-4569-9D8A-F1C5E0ABE8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nl-NL" dirty="0"/>
              <a:t>Start</a:t>
            </a:r>
          </a:p>
        </p:txBody>
      </p:sp>
      <p:pic>
        <p:nvPicPr>
          <p:cNvPr id="7" name="Tijdelijke aanduiding voor afbeelding 6" descr="Artsen bespreken de testresultaten"/>
          <p:cNvPicPr>
            <a:picLocks noGrp="1" noChangeAspect="1"/>
          </p:cNvPicPr>
          <p:nvPr>
            <p:ph type="pic" sz="quarter" idx="10"/>
          </p:nvPr>
        </p:nvPicPr>
        <p:blipFill>
          <a:blip r:embed="rId4"/>
          <a:srcRect/>
          <a:stretch/>
        </p:blipFill>
        <p:spPr>
          <a:xfrm>
            <a:off x="971836" y="428906"/>
            <a:ext cx="3523423" cy="2348375"/>
          </a:xfrm>
        </p:spPr>
      </p:pic>
      <p:pic>
        <p:nvPicPr>
          <p:cNvPr id="9" name="Tijdelijke aanduiding voor afbeelding 8" descr="Handen van persoon die grijze trui draagt en op een laptop typt met een tablet, digitale pen en kopje koffie"/>
          <p:cNvPicPr>
            <a:picLocks noGrp="1" noChangeAspect="1"/>
          </p:cNvPicPr>
          <p:nvPr>
            <p:ph type="pic" sz="quarter" idx="12"/>
          </p:nvPr>
        </p:nvPicPr>
        <p:blipFill>
          <a:blip r:embed="rId5"/>
          <a:srcRect/>
          <a:stretch/>
        </p:blipFill>
        <p:spPr>
          <a:xfrm>
            <a:off x="971836" y="3785453"/>
            <a:ext cx="3523423" cy="2352454"/>
          </a:xfrm>
        </p:spPr>
      </p:pic>
    </p:spTree>
    <p:extLst>
      <p:ext uri="{BB962C8B-B14F-4D97-AF65-F5344CB8AC3E}">
        <p14:creationId xmlns:p14="http://schemas.microsoft.com/office/powerpoint/2010/main" val="4299176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Tijdelijke aanduiding voor afbeelding 16" title="Decoratief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3" r="53"/>
          <a:stretch/>
        </p:blipFill>
        <p:spPr/>
      </p:pic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A07FC37E-9058-4ED1-8333-F003F720C94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rtlCol="0"/>
          <a:lstStyle/>
          <a:p>
            <a:pPr rtl="0"/>
            <a:r>
              <a:rPr lang="en-US" dirty="0"/>
              <a:t>P</a:t>
            </a:r>
            <a:r>
              <a:rPr lang="nl-NL" dirty="0" err="1"/>
              <a:t>rogrammeertalen</a:t>
            </a:r>
            <a:endParaRPr lang="nl-NL" dirty="0"/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8DB1292A-975D-418D-86AF-8C3CD2A23AC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 rtlCol="0"/>
          <a:lstStyle/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en-US" dirty="0"/>
              <a:t>HTML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en-US" dirty="0"/>
              <a:t>CSS (</a:t>
            </a:r>
            <a:r>
              <a:rPr lang="en-US" dirty="0" err="1"/>
              <a:t>NormalizeCSS</a:t>
            </a:r>
            <a:r>
              <a:rPr lang="en-US" dirty="0"/>
              <a:t>)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en-US" dirty="0" err="1"/>
              <a:t>Javascript</a:t>
            </a:r>
            <a:r>
              <a:rPr lang="nl-NL" dirty="0"/>
              <a:t> | </a:t>
            </a:r>
            <a:r>
              <a:rPr lang="nl-NL" dirty="0" err="1"/>
              <a:t>React</a:t>
            </a:r>
            <a:r>
              <a:rPr lang="nl-NL" dirty="0"/>
              <a:t> | JSON | </a:t>
            </a:r>
            <a:r>
              <a:rPr lang="nl-NL" dirty="0" err="1"/>
              <a:t>NodeJS</a:t>
            </a:r>
            <a:r>
              <a:rPr lang="nl-NL" dirty="0"/>
              <a:t>(</a:t>
            </a:r>
            <a:r>
              <a:rPr lang="nl-NL" dirty="0" err="1"/>
              <a:t>Firebase|FuseJS|Eslint</a:t>
            </a:r>
            <a:r>
              <a:rPr lang="nl-NL" dirty="0"/>
              <a:t>)</a:t>
            </a:r>
          </a:p>
          <a:p>
            <a:pPr rtl="0"/>
            <a:endParaRPr lang="en-US" dirty="0"/>
          </a:p>
        </p:txBody>
      </p:sp>
      <p:sp>
        <p:nvSpPr>
          <p:cNvPr id="9" name="Tijdelijke aanduiding voor tekst 8"/>
          <p:cNvSpPr>
            <a:spLocks noGrp="1"/>
          </p:cNvSpPr>
          <p:nvPr>
            <p:ph type="body" sz="quarter" idx="16"/>
          </p:nvPr>
        </p:nvSpPr>
        <p:spPr/>
        <p:txBody>
          <a:bodyPr rtlCol="0">
            <a:normAutofit/>
          </a:bodyPr>
          <a:lstStyle/>
          <a:p>
            <a:pPr rtl="0"/>
            <a:r>
              <a:rPr lang="nl-NL" b="1" dirty="0"/>
              <a:t>Componenten</a:t>
            </a:r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nl-NL" dirty="0"/>
              <a:t>Classes &amp; Functies</a:t>
            </a:r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nl-NL" dirty="0" err="1"/>
              <a:t>Props</a:t>
            </a:r>
            <a:r>
              <a:rPr lang="nl-NL" dirty="0"/>
              <a:t> &amp; state</a:t>
            </a:r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nl-NL" dirty="0"/>
              <a:t>Data binnenhalen</a:t>
            </a:r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FEBABF82-8D71-4322-A101-BDF15F8576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1479" y="2655223"/>
            <a:ext cx="4608282" cy="1188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0D3A9874-C529-484F-95FE-ED6E4818F3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89634" y="3815085"/>
            <a:ext cx="3760128" cy="203736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ED2329A8-C55A-4E1C-A839-24B5C55E10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6491" y="5445456"/>
            <a:ext cx="2513977" cy="170792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5" name="Titel 4">
            <a:extLst>
              <a:ext uri="{FF2B5EF4-FFF2-40B4-BE49-F238E27FC236}">
                <a16:creationId xmlns:a16="http://schemas.microsoft.com/office/drawing/2014/main" id="{44A0257C-3D98-4E46-86D3-1B752C837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59770"/>
            <a:ext cx="3085618" cy="1769220"/>
          </a:xfrm>
        </p:spPr>
        <p:txBody>
          <a:bodyPr rtlCol="0">
            <a:normAutofit/>
          </a:bodyPr>
          <a:lstStyle/>
          <a:p>
            <a:pPr rtl="0"/>
            <a:r>
              <a:rPr lang="nl-NL" dirty="0"/>
              <a:t>Wat zit er in de site?</a:t>
            </a:r>
          </a:p>
        </p:txBody>
      </p:sp>
    </p:spTree>
    <p:extLst>
      <p:ext uri="{BB962C8B-B14F-4D97-AF65-F5344CB8AC3E}">
        <p14:creationId xmlns:p14="http://schemas.microsoft.com/office/powerpoint/2010/main" val="2687958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87FCC6D1-213C-4A86-A2D0-742E15438C0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 rtlCol="0"/>
          <a:lstStyle/>
          <a:p>
            <a:pPr rtl="0"/>
            <a:r>
              <a:rPr lang="nl-NL" dirty="0"/>
              <a:t>De site is volledig </a:t>
            </a:r>
            <a:r>
              <a:rPr lang="nl-NL" dirty="0" err="1"/>
              <a:t>responsive</a:t>
            </a:r>
            <a:endParaRPr lang="nl-NL" dirty="0"/>
          </a:p>
        </p:txBody>
      </p:sp>
      <p:sp>
        <p:nvSpPr>
          <p:cNvPr id="20" name="Tijdelijke aanduiding voor tekst 19">
            <a:extLst>
              <a:ext uri="{FF2B5EF4-FFF2-40B4-BE49-F238E27FC236}">
                <a16:creationId xmlns:a16="http://schemas.microsoft.com/office/drawing/2014/main" id="{82414D74-66D2-4C65-A48E-39F723FB2B2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 rtlCol="0"/>
          <a:lstStyle/>
          <a:p>
            <a:pPr rtl="0"/>
            <a:r>
              <a:rPr lang="nl-NL" dirty="0"/>
              <a:t>Er kan een account aangemaakt worden en ingelogd worden</a:t>
            </a:r>
          </a:p>
        </p:txBody>
      </p:sp>
      <p:sp>
        <p:nvSpPr>
          <p:cNvPr id="21" name="Tijdelijke aanduiding voor tekst 20">
            <a:extLst>
              <a:ext uri="{FF2B5EF4-FFF2-40B4-BE49-F238E27FC236}">
                <a16:creationId xmlns:a16="http://schemas.microsoft.com/office/drawing/2014/main" id="{E4D7EF6E-37B1-4694-B769-3DDEC29D838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 rtlCol="0"/>
          <a:lstStyle/>
          <a:p>
            <a:pPr rtl="0"/>
            <a:r>
              <a:rPr lang="en-US" dirty="0"/>
              <a:t>Er </a:t>
            </a:r>
            <a:r>
              <a:rPr lang="en-US" dirty="0" err="1"/>
              <a:t>worden</a:t>
            </a:r>
            <a:r>
              <a:rPr lang="en-US" dirty="0"/>
              <a:t> films </a:t>
            </a:r>
            <a:r>
              <a:rPr lang="en-US" dirty="0" err="1"/>
              <a:t>en</a:t>
            </a:r>
            <a:r>
              <a:rPr lang="en-US" dirty="0"/>
              <a:t> series </a:t>
            </a:r>
            <a:r>
              <a:rPr lang="en-US" dirty="0" err="1"/>
              <a:t>getoond</a:t>
            </a:r>
            <a:endParaRPr lang="nl-NL" dirty="0"/>
          </a:p>
        </p:txBody>
      </p:sp>
      <p:sp>
        <p:nvSpPr>
          <p:cNvPr id="22" name="Tijdelijke aanduiding voor tekst 21">
            <a:extLst>
              <a:ext uri="{FF2B5EF4-FFF2-40B4-BE49-F238E27FC236}">
                <a16:creationId xmlns:a16="http://schemas.microsoft.com/office/drawing/2014/main" id="{ABF89FBA-20AC-4FD7-833B-ADA0EEFFCAD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 rtlCol="0"/>
          <a:lstStyle/>
          <a:p>
            <a:pPr rtl="0"/>
            <a:r>
              <a:rPr lang="nl-NL" dirty="0"/>
              <a:t>Er kan gezocht worden op een specifieke categorie 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96DBE169-BA91-4B17-9AF2-4BAD528BEE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057" y="740229"/>
            <a:ext cx="4008437" cy="1755269"/>
          </a:xfrm>
        </p:spPr>
        <p:txBody>
          <a:bodyPr rtlCol="0">
            <a:normAutofit fontScale="90000"/>
          </a:bodyPr>
          <a:lstStyle/>
          <a:p>
            <a:pPr rtl="0"/>
            <a:r>
              <a:rPr lang="nl-NL" dirty="0"/>
              <a:t>Wat is er mogelijk in de site</a:t>
            </a:r>
          </a:p>
        </p:txBody>
      </p:sp>
      <p:sp>
        <p:nvSpPr>
          <p:cNvPr id="66" name="Tijdelijke aanduiding voor tekst 65">
            <a:extLst>
              <a:ext uri="{FF2B5EF4-FFF2-40B4-BE49-F238E27FC236}">
                <a16:creationId xmlns:a16="http://schemas.microsoft.com/office/drawing/2014/main" id="{1AEF3ED8-A75C-4318-877C-139C98C0007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rtlCol="0">
            <a:normAutofit/>
          </a:bodyPr>
          <a:lstStyle/>
          <a:p>
            <a:pPr rtl="0"/>
            <a:r>
              <a:rPr lang="nl-NL" dirty="0"/>
              <a:t>Is het functioneel?</a:t>
            </a:r>
          </a:p>
        </p:txBody>
      </p:sp>
      <p:pic>
        <p:nvPicPr>
          <p:cNvPr id="40" name="Tijdelijke aanduiding voor afbeelding 39" title="Decoratief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-14976" t="-18769" r="-20858" b="-17066"/>
          <a:stretch/>
        </p:blipFill>
        <p:spPr>
          <a:prstGeom prst="rect">
            <a:avLst/>
          </a:prstGeom>
        </p:spPr>
      </p:pic>
      <p:pic>
        <p:nvPicPr>
          <p:cNvPr id="41" name="Tijdelijke aanduiding voor afbeelding 40" title="Decoratief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5" cstate="email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-13860" t="-15649" r="-14314" b="-12525"/>
          <a:stretch/>
        </p:blipFill>
        <p:spPr>
          <a:prstGeom prst="rect">
            <a:avLst/>
          </a:prstGeom>
        </p:spPr>
      </p:pic>
      <p:pic>
        <p:nvPicPr>
          <p:cNvPr id="42" name="Tijdelijke aanduiding voor afbeelding 41" title="Decoratief"/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7" cstate="email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-21524" t="-8482" r="-20795" b="-8139"/>
          <a:stretch/>
        </p:blipFill>
        <p:spPr>
          <a:prstGeom prst="rect">
            <a:avLst/>
          </a:prstGeom>
        </p:spPr>
      </p:pic>
      <p:pic>
        <p:nvPicPr>
          <p:cNvPr id="43" name="Tijdelijke aanduiding voor afbeelding 42" title="Decoratief"/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9" cstate="email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-8214" t="-9857" r="-9487" b="-7844"/>
          <a:stretch/>
        </p:blipFill>
        <p:spPr>
          <a:prstGeom prst="rect">
            <a:avLst/>
          </a:prstGeom>
        </p:spPr>
      </p:pic>
      <p:pic>
        <p:nvPicPr>
          <p:cNvPr id="3" name="Afbeelding 2" descr="Close-up van het toetsenbord van een rekenmachine">
            <a:extLst>
              <a:ext uri="{FF2B5EF4-FFF2-40B4-BE49-F238E27FC236}">
                <a16:creationId xmlns:a16="http://schemas.microsoft.com/office/drawing/2014/main" id="{142756BB-F203-45F3-95BE-598FB06767A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41057" y="3580864"/>
            <a:ext cx="3609884" cy="239190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326074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Tijdelijke aanduiding voor afbeelding 13" descr="Oogtest voor oogonderzoek voor digitale technologie">
            <a:extLst>
              <a:ext uri="{FF2B5EF4-FFF2-40B4-BE49-F238E27FC236}">
                <a16:creationId xmlns:a16="http://schemas.microsoft.com/office/drawing/2014/main" id="{6A6CFEC8-6815-4435-A4A3-76C7FBB842BE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/>
          <a:srcRect l="21188" r="21188"/>
          <a:stretch/>
        </p:blipFill>
        <p:spPr>
          <a:xfrm>
            <a:off x="6264275" y="0"/>
            <a:ext cx="5927725" cy="6858000"/>
          </a:xfrm>
        </p:spPr>
      </p:pic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CBA05D23-B9EE-4F91-B9B7-FEE0072769F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71529" y="2348736"/>
            <a:ext cx="4294206" cy="75565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Warnings </a:t>
            </a:r>
            <a:r>
              <a:rPr lang="en-US" dirty="0" err="1"/>
              <a:t>verwijderen</a:t>
            </a:r>
            <a:endParaRPr lang="en-US" dirty="0"/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EAB79F94-E6FF-EB80-F82D-6EE162B8BAF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1529" y="3075850"/>
            <a:ext cx="4294206" cy="75565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Elke week commit</a:t>
            </a:r>
          </a:p>
        </p:txBody>
      </p:sp>
      <p:sp>
        <p:nvSpPr>
          <p:cNvPr id="40" name="Text Placeholder 4">
            <a:extLst>
              <a:ext uri="{FF2B5EF4-FFF2-40B4-BE49-F238E27FC236}">
                <a16:creationId xmlns:a16="http://schemas.microsoft.com/office/drawing/2014/main" id="{7ADFBFC4-8764-0938-F3B2-8067CE3F15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71529" y="4645828"/>
            <a:ext cx="4294206" cy="75565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Planning</a:t>
            </a:r>
          </a:p>
        </p:txBody>
      </p:sp>
      <p:sp>
        <p:nvSpPr>
          <p:cNvPr id="42" name="Text Placeholder 5">
            <a:extLst>
              <a:ext uri="{FF2B5EF4-FFF2-40B4-BE49-F238E27FC236}">
                <a16:creationId xmlns:a16="http://schemas.microsoft.com/office/drawing/2014/main" id="{239155A2-DAB5-50B7-C6AF-09A6C1B7106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71529" y="3860839"/>
            <a:ext cx="4294206" cy="75565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Niewe</a:t>
            </a:r>
            <a:r>
              <a:rPr lang="en-US" dirty="0"/>
              <a:t> </a:t>
            </a:r>
            <a:r>
              <a:rPr lang="en-US" dirty="0" err="1"/>
              <a:t>leerdoelen</a:t>
            </a:r>
            <a:r>
              <a:rPr lang="en-US" dirty="0"/>
              <a:t> React</a:t>
            </a:r>
          </a:p>
        </p:txBody>
      </p:sp>
      <p:sp>
        <p:nvSpPr>
          <p:cNvPr id="44" name="Text Placeholder 6">
            <a:extLst>
              <a:ext uri="{FF2B5EF4-FFF2-40B4-BE49-F238E27FC236}">
                <a16:creationId xmlns:a16="http://schemas.microsoft.com/office/drawing/2014/main" id="{5A69204A-6F70-25D3-32E9-DD8D02189A0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71529" y="5430816"/>
            <a:ext cx="4294206" cy="75565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Comments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EE2A464E-2FF1-97DE-5663-F0BF989CEF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100" y="192385"/>
            <a:ext cx="2275389" cy="1025525"/>
          </a:xfrm>
        </p:spPr>
        <p:txBody>
          <a:bodyPr anchor="b">
            <a:normAutofit/>
          </a:bodyPr>
          <a:lstStyle/>
          <a:p>
            <a:r>
              <a:rPr lang="en-US" dirty="0" err="1"/>
              <a:t>Testen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9309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jdelijke aanduiding voor tekst 13">
            <a:extLst>
              <a:ext uri="{FF2B5EF4-FFF2-40B4-BE49-F238E27FC236}">
                <a16:creationId xmlns:a16="http://schemas.microsoft.com/office/drawing/2014/main" id="{0E4B5181-B103-4F28-900F-5A4C904BFDA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Error’s / Warnings</a:t>
            </a:r>
            <a:endParaRPr lang="nl-NL" dirty="0"/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DCD4F8DA-B09A-4EE6-8393-E8F158CB5A1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Seed data Firebase</a:t>
            </a:r>
            <a:endParaRPr lang="nl-NL" dirty="0"/>
          </a:p>
        </p:txBody>
      </p:sp>
      <p:sp>
        <p:nvSpPr>
          <p:cNvPr id="16" name="Tijdelijke aanduiding voor tekst 15">
            <a:extLst>
              <a:ext uri="{FF2B5EF4-FFF2-40B4-BE49-F238E27FC236}">
                <a16:creationId xmlns:a16="http://schemas.microsoft.com/office/drawing/2014/main" id="{CEDB36C7-0423-4B4E-84DA-1BC9C22AADB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NodeJS </a:t>
            </a:r>
            <a:r>
              <a:rPr lang="en-US" dirty="0" err="1"/>
              <a:t>versies</a:t>
            </a:r>
            <a:endParaRPr lang="nl-NL" dirty="0"/>
          </a:p>
        </p:txBody>
      </p:sp>
      <p:sp>
        <p:nvSpPr>
          <p:cNvPr id="17" name="Tijdelijke aanduiding voor tekst 16">
            <a:extLst>
              <a:ext uri="{FF2B5EF4-FFF2-40B4-BE49-F238E27FC236}">
                <a16:creationId xmlns:a16="http://schemas.microsoft.com/office/drawing/2014/main" id="{83BA9DB8-A91A-487D-B587-7725FBCCAE6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 err="1"/>
              <a:t>Onedrive</a:t>
            </a:r>
            <a:endParaRPr lang="nl-NL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7F848C8E-3E37-4FA8-A4BA-3A6EC5CBE4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Problemen</a:t>
            </a:r>
            <a:endParaRPr lang="nl-NL" dirty="0"/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22F74895-CA5F-49D2-87F8-D9C712E79CF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err="1"/>
              <a:t>Niet</a:t>
            </a:r>
            <a:r>
              <a:rPr lang="en-US" dirty="0"/>
              <a:t> </a:t>
            </a:r>
            <a:r>
              <a:rPr lang="en-US" dirty="0" err="1"/>
              <a:t>alles</a:t>
            </a:r>
            <a:r>
              <a:rPr lang="en-US" dirty="0"/>
              <a:t> </a:t>
            </a:r>
            <a:r>
              <a:rPr lang="en-US" dirty="0" err="1"/>
              <a:t>werkt</a:t>
            </a:r>
            <a:r>
              <a:rPr lang="en-US" dirty="0"/>
              <a:t> in </a:t>
            </a:r>
            <a:r>
              <a:rPr lang="en-US" dirty="0" err="1"/>
              <a:t>één</a:t>
            </a:r>
            <a:r>
              <a:rPr lang="en-US" dirty="0"/>
              <a:t> </a:t>
            </a:r>
            <a:r>
              <a:rPr lang="en-US" dirty="0" err="1"/>
              <a:t>keer</a:t>
            </a:r>
            <a:endParaRPr lang="nl-NL" dirty="0"/>
          </a:p>
        </p:txBody>
      </p:sp>
      <p:sp>
        <p:nvSpPr>
          <p:cNvPr id="20" name="Tekstvak 19">
            <a:extLst>
              <a:ext uri="{FF2B5EF4-FFF2-40B4-BE49-F238E27FC236}">
                <a16:creationId xmlns:a16="http://schemas.microsoft.com/office/drawing/2014/main" id="{CB0DE3B8-DB2D-4C7A-A386-27A4E66BA9F5}"/>
              </a:ext>
            </a:extLst>
          </p:cNvPr>
          <p:cNvSpPr txBox="1"/>
          <p:nvPr/>
        </p:nvSpPr>
        <p:spPr>
          <a:xfrm>
            <a:off x="7090024" y="1160172"/>
            <a:ext cx="8598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Arial Black" panose="020B0A04020102020204" pitchFamily="34" charset="0"/>
              </a:rPr>
              <a:t>1</a:t>
            </a:r>
            <a:endParaRPr lang="nl-NL" sz="3600" b="1" dirty="0">
              <a:latin typeface="Arial Black" panose="020B0A04020102020204" pitchFamily="34" charset="0"/>
            </a:endParaRPr>
          </a:p>
        </p:txBody>
      </p:sp>
      <p:sp>
        <p:nvSpPr>
          <p:cNvPr id="21" name="Tekstvak 20">
            <a:extLst>
              <a:ext uri="{FF2B5EF4-FFF2-40B4-BE49-F238E27FC236}">
                <a16:creationId xmlns:a16="http://schemas.microsoft.com/office/drawing/2014/main" id="{60CE6ABC-7908-4B23-8105-0CD8AABE92E2}"/>
              </a:ext>
            </a:extLst>
          </p:cNvPr>
          <p:cNvSpPr txBox="1"/>
          <p:nvPr/>
        </p:nvSpPr>
        <p:spPr>
          <a:xfrm>
            <a:off x="7097362" y="2450899"/>
            <a:ext cx="8598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Arial Black" panose="020B0A04020102020204" pitchFamily="34" charset="0"/>
              </a:rPr>
              <a:t>2</a:t>
            </a:r>
            <a:endParaRPr lang="nl-NL" sz="3600" b="1" dirty="0">
              <a:latin typeface="Arial Black" panose="020B0A04020102020204" pitchFamily="34" charset="0"/>
            </a:endParaRPr>
          </a:p>
        </p:txBody>
      </p:sp>
      <p:sp>
        <p:nvSpPr>
          <p:cNvPr id="22" name="Tekstvak 21">
            <a:extLst>
              <a:ext uri="{FF2B5EF4-FFF2-40B4-BE49-F238E27FC236}">
                <a16:creationId xmlns:a16="http://schemas.microsoft.com/office/drawing/2014/main" id="{5852D48D-AD3C-4F59-A018-264CD6E502EB}"/>
              </a:ext>
            </a:extLst>
          </p:cNvPr>
          <p:cNvSpPr txBox="1"/>
          <p:nvPr/>
        </p:nvSpPr>
        <p:spPr>
          <a:xfrm>
            <a:off x="7090023" y="3739479"/>
            <a:ext cx="8598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Arial Black" panose="020B0A04020102020204" pitchFamily="34" charset="0"/>
              </a:rPr>
              <a:t>3</a:t>
            </a:r>
            <a:endParaRPr lang="nl-NL" sz="3600" b="1" dirty="0">
              <a:latin typeface="Arial Black" panose="020B0A04020102020204" pitchFamily="34" charset="0"/>
            </a:endParaRPr>
          </a:p>
        </p:txBody>
      </p:sp>
      <p:sp>
        <p:nvSpPr>
          <p:cNvPr id="23" name="Tekstvak 22">
            <a:extLst>
              <a:ext uri="{FF2B5EF4-FFF2-40B4-BE49-F238E27FC236}">
                <a16:creationId xmlns:a16="http://schemas.microsoft.com/office/drawing/2014/main" id="{9765CDE1-8938-4951-9D9A-78BC416CE8F3}"/>
              </a:ext>
            </a:extLst>
          </p:cNvPr>
          <p:cNvSpPr txBox="1"/>
          <p:nvPr/>
        </p:nvSpPr>
        <p:spPr>
          <a:xfrm>
            <a:off x="7097362" y="5028058"/>
            <a:ext cx="8598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Arial Black" panose="020B0A04020102020204" pitchFamily="34" charset="0"/>
              </a:rPr>
              <a:t>4</a:t>
            </a:r>
            <a:endParaRPr lang="nl-NL" sz="3600" b="1" dirty="0">
              <a:latin typeface="Arial Black" panose="020B0A04020102020204" pitchFamily="34" charset="0"/>
            </a:endParaRPr>
          </a:p>
        </p:txBody>
      </p:sp>
      <p:pic>
        <p:nvPicPr>
          <p:cNvPr id="25" name="Afbeelding 24" descr="Arts schrijft met een pen op een tablet">
            <a:extLst>
              <a:ext uri="{FF2B5EF4-FFF2-40B4-BE49-F238E27FC236}">
                <a16:creationId xmlns:a16="http://schemas.microsoft.com/office/drawing/2014/main" id="{BCCA0003-F5D3-4304-94A6-139E16B1EA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1110" y="3830233"/>
            <a:ext cx="5832143" cy="2320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3955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jdelijke aanduiding voor tekst 13">
            <a:extLst>
              <a:ext uri="{FF2B5EF4-FFF2-40B4-BE49-F238E27FC236}">
                <a16:creationId xmlns:a16="http://schemas.microsoft.com/office/drawing/2014/main" id="{0E4B5181-B103-4F28-900F-5A4C904BFDA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Maarten | Firebase </a:t>
            </a:r>
            <a:r>
              <a:rPr lang="en-US" dirty="0" err="1"/>
              <a:t>connectie</a:t>
            </a:r>
            <a:endParaRPr lang="nl-NL" dirty="0"/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DCD4F8DA-B09A-4EE6-8393-E8F158CB5A1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Reem | Netflix styling</a:t>
            </a:r>
            <a:endParaRPr lang="nl-NL" dirty="0"/>
          </a:p>
        </p:txBody>
      </p:sp>
      <p:sp>
        <p:nvSpPr>
          <p:cNvPr id="16" name="Tijdelijke aanduiding voor tekst 15">
            <a:extLst>
              <a:ext uri="{FF2B5EF4-FFF2-40B4-BE49-F238E27FC236}">
                <a16:creationId xmlns:a16="http://schemas.microsoft.com/office/drawing/2014/main" id="{CEDB36C7-0423-4B4E-84DA-1BC9C22AADB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Maarten | Extra </a:t>
            </a:r>
            <a:r>
              <a:rPr lang="en-US" dirty="0" err="1"/>
              <a:t>funtie</a:t>
            </a:r>
            <a:r>
              <a:rPr lang="en-US" dirty="0"/>
              <a:t> </a:t>
            </a:r>
            <a:r>
              <a:rPr lang="en-US" dirty="0" err="1"/>
              <a:t>toevoegen</a:t>
            </a:r>
            <a:endParaRPr lang="nl-NL" dirty="0"/>
          </a:p>
        </p:txBody>
      </p:sp>
      <p:sp>
        <p:nvSpPr>
          <p:cNvPr id="17" name="Tijdelijke aanduiding voor tekst 16">
            <a:extLst>
              <a:ext uri="{FF2B5EF4-FFF2-40B4-BE49-F238E27FC236}">
                <a16:creationId xmlns:a16="http://schemas.microsoft.com/office/drawing/2014/main" id="{83BA9DB8-A91A-487D-B587-7725FBCCAE6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Reem | </a:t>
            </a:r>
            <a:r>
              <a:rPr lang="en-US" dirty="0" err="1"/>
              <a:t>Nieuwe</a:t>
            </a:r>
            <a:r>
              <a:rPr lang="en-US" dirty="0"/>
              <a:t> tutorial </a:t>
            </a:r>
            <a:r>
              <a:rPr lang="en-US" dirty="0" err="1"/>
              <a:t>aangeraden</a:t>
            </a:r>
            <a:endParaRPr lang="nl-NL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7F848C8E-3E37-4FA8-A4BA-3A6EC5CBE4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Feedback</a:t>
            </a:r>
            <a:endParaRPr lang="nl-NL" dirty="0"/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22F74895-CA5F-49D2-87F8-D9C712E79CF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err="1"/>
              <a:t>Leren</a:t>
            </a:r>
            <a:r>
              <a:rPr lang="en-US" dirty="0"/>
              <a:t> van </a:t>
            </a:r>
            <a:r>
              <a:rPr lang="en-US" dirty="0" err="1"/>
              <a:t>fouten</a:t>
            </a:r>
            <a:endParaRPr lang="nl-NL" dirty="0"/>
          </a:p>
        </p:txBody>
      </p:sp>
      <p:sp>
        <p:nvSpPr>
          <p:cNvPr id="20" name="Tekstvak 19">
            <a:extLst>
              <a:ext uri="{FF2B5EF4-FFF2-40B4-BE49-F238E27FC236}">
                <a16:creationId xmlns:a16="http://schemas.microsoft.com/office/drawing/2014/main" id="{CB0DE3B8-DB2D-4C7A-A386-27A4E66BA9F5}"/>
              </a:ext>
            </a:extLst>
          </p:cNvPr>
          <p:cNvSpPr txBox="1"/>
          <p:nvPr/>
        </p:nvSpPr>
        <p:spPr>
          <a:xfrm>
            <a:off x="7090024" y="1160172"/>
            <a:ext cx="8598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Arial Black" panose="020B0A04020102020204" pitchFamily="34" charset="0"/>
              </a:rPr>
              <a:t>1</a:t>
            </a:r>
            <a:endParaRPr lang="nl-NL" sz="3600" b="1" dirty="0">
              <a:latin typeface="Arial Black" panose="020B0A04020102020204" pitchFamily="34" charset="0"/>
            </a:endParaRPr>
          </a:p>
        </p:txBody>
      </p:sp>
      <p:sp>
        <p:nvSpPr>
          <p:cNvPr id="21" name="Tekstvak 20">
            <a:extLst>
              <a:ext uri="{FF2B5EF4-FFF2-40B4-BE49-F238E27FC236}">
                <a16:creationId xmlns:a16="http://schemas.microsoft.com/office/drawing/2014/main" id="{60CE6ABC-7908-4B23-8105-0CD8AABE92E2}"/>
              </a:ext>
            </a:extLst>
          </p:cNvPr>
          <p:cNvSpPr txBox="1"/>
          <p:nvPr/>
        </p:nvSpPr>
        <p:spPr>
          <a:xfrm>
            <a:off x="7097362" y="2450899"/>
            <a:ext cx="8598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Arial Black" panose="020B0A04020102020204" pitchFamily="34" charset="0"/>
              </a:rPr>
              <a:t>2</a:t>
            </a:r>
            <a:endParaRPr lang="nl-NL" sz="3600" b="1" dirty="0">
              <a:latin typeface="Arial Black" panose="020B0A04020102020204" pitchFamily="34" charset="0"/>
            </a:endParaRPr>
          </a:p>
        </p:txBody>
      </p:sp>
      <p:sp>
        <p:nvSpPr>
          <p:cNvPr id="22" name="Tekstvak 21">
            <a:extLst>
              <a:ext uri="{FF2B5EF4-FFF2-40B4-BE49-F238E27FC236}">
                <a16:creationId xmlns:a16="http://schemas.microsoft.com/office/drawing/2014/main" id="{5852D48D-AD3C-4F59-A018-264CD6E502EB}"/>
              </a:ext>
            </a:extLst>
          </p:cNvPr>
          <p:cNvSpPr txBox="1"/>
          <p:nvPr/>
        </p:nvSpPr>
        <p:spPr>
          <a:xfrm>
            <a:off x="7090023" y="3739479"/>
            <a:ext cx="8598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Arial Black" panose="020B0A04020102020204" pitchFamily="34" charset="0"/>
              </a:rPr>
              <a:t>3</a:t>
            </a:r>
            <a:endParaRPr lang="nl-NL" sz="3600" b="1" dirty="0">
              <a:latin typeface="Arial Black" panose="020B0A04020102020204" pitchFamily="34" charset="0"/>
            </a:endParaRPr>
          </a:p>
        </p:txBody>
      </p:sp>
      <p:sp>
        <p:nvSpPr>
          <p:cNvPr id="23" name="Tekstvak 22">
            <a:extLst>
              <a:ext uri="{FF2B5EF4-FFF2-40B4-BE49-F238E27FC236}">
                <a16:creationId xmlns:a16="http://schemas.microsoft.com/office/drawing/2014/main" id="{9765CDE1-8938-4951-9D9A-78BC416CE8F3}"/>
              </a:ext>
            </a:extLst>
          </p:cNvPr>
          <p:cNvSpPr txBox="1"/>
          <p:nvPr/>
        </p:nvSpPr>
        <p:spPr>
          <a:xfrm>
            <a:off x="7097362" y="5028058"/>
            <a:ext cx="8598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Arial Black" panose="020B0A04020102020204" pitchFamily="34" charset="0"/>
              </a:rPr>
              <a:t>4</a:t>
            </a:r>
            <a:endParaRPr lang="nl-NL" sz="3600" b="1" dirty="0">
              <a:latin typeface="Arial Black" panose="020B0A04020102020204" pitchFamily="34" charset="0"/>
            </a:endParaRPr>
          </a:p>
        </p:txBody>
      </p:sp>
      <p:pic>
        <p:nvPicPr>
          <p:cNvPr id="25" name="Afbeelding 24" descr="Hand die sterren plaatst">
            <a:extLst>
              <a:ext uri="{FF2B5EF4-FFF2-40B4-BE49-F238E27FC236}">
                <a16:creationId xmlns:a16="http://schemas.microsoft.com/office/drawing/2014/main" id="{BCCA0003-F5D3-4304-94A6-139E16B1EAE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936019" y="3830233"/>
            <a:ext cx="3477884" cy="2320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0108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Tijdelijke aanduiding voor afbeelding 6" descr="Persoon die naar een lege telefoon kijkt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t="15730"/>
          <a:stretch/>
        </p:blipFill>
        <p:spPr>
          <a:xfrm>
            <a:off x="20" y="10"/>
            <a:ext cx="12191980" cy="6857990"/>
          </a:xfrm>
          <a:noFill/>
        </p:spPr>
      </p:pic>
      <p:sp>
        <p:nvSpPr>
          <p:cNvPr id="3" name="Tijdelijke aanduiding voor tekst 2"/>
          <p:cNvSpPr>
            <a:spLocks noGrp="1"/>
          </p:cNvSpPr>
          <p:nvPr>
            <p:ph type="body" sz="quarter" idx="14"/>
          </p:nvPr>
        </p:nvSpPr>
        <p:spPr>
          <a:xfrm>
            <a:off x="4887474" y="3665204"/>
            <a:ext cx="7304526" cy="2196780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nl-NL" dirty="0"/>
              <a:t>Demonstratie site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159243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hema">
  <a:themeElements>
    <a:clrScheme name="Custom 26">
      <a:dk1>
        <a:srgbClr val="3F3F3F"/>
      </a:dk1>
      <a:lt1>
        <a:srgbClr val="FFFFFF"/>
      </a:lt1>
      <a:dk2>
        <a:srgbClr val="000000"/>
      </a:dk2>
      <a:lt2>
        <a:srgbClr val="A5A5A5"/>
      </a:lt2>
      <a:accent1>
        <a:srgbClr val="954F72"/>
      </a:accent1>
      <a:accent2>
        <a:srgbClr val="0F3955"/>
      </a:accent2>
      <a:accent3>
        <a:srgbClr val="BBC3CD"/>
      </a:accent3>
      <a:accent4>
        <a:srgbClr val="484848"/>
      </a:accent4>
      <a:accent5>
        <a:srgbClr val="1F1F26"/>
      </a:accent5>
      <a:accent6>
        <a:srgbClr val="F2CAA2"/>
      </a:accent6>
      <a:hlink>
        <a:srgbClr val="00194C"/>
      </a:hlink>
      <a:folHlink>
        <a:srgbClr val="954F72"/>
      </a:folHlink>
    </a:clrScheme>
    <a:fontScheme name="MSFT template">
      <a:majorFont>
        <a:latin typeface="Corbel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2571185_TF44868783.potx" id="{E0489390-1EDB-4A7E-B72B-D64C99EA70F9}" vid="{C527C85F-CCF1-4B3C-ADF7-4BF5C3633F4F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Klassieke opvallende verfijnde presentatie</Template>
  <TotalTime>328</TotalTime>
  <Words>174</Words>
  <Application>Microsoft Office PowerPoint</Application>
  <PresentationFormat>Breedbeeld</PresentationFormat>
  <Paragraphs>62</Paragraphs>
  <Slides>9</Slides>
  <Notes>6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8</vt:i4>
      </vt:variant>
      <vt:variant>
        <vt:lpstr>Thema</vt:lpstr>
      </vt:variant>
      <vt:variant>
        <vt:i4>1</vt:i4>
      </vt:variant>
      <vt:variant>
        <vt:lpstr>Diatitels</vt:lpstr>
      </vt:variant>
      <vt:variant>
        <vt:i4>9</vt:i4>
      </vt:variant>
    </vt:vector>
  </HeadingPairs>
  <TitlesOfParts>
    <vt:vector size="18" baseType="lpstr">
      <vt:lpstr>Arial</vt:lpstr>
      <vt:lpstr>Arial Black</vt:lpstr>
      <vt:lpstr>Calibri</vt:lpstr>
      <vt:lpstr>Calibri Light</vt:lpstr>
      <vt:lpstr>Constantia</vt:lpstr>
      <vt:lpstr>Corbel</vt:lpstr>
      <vt:lpstr>Helvetica Light</vt:lpstr>
      <vt:lpstr>Raleway</vt:lpstr>
      <vt:lpstr>Office-thema</vt:lpstr>
      <vt:lpstr>Netflix project React</vt:lpstr>
      <vt:lpstr>Doel </vt:lpstr>
      <vt:lpstr>Start</vt:lpstr>
      <vt:lpstr>Wat zit er in de site?</vt:lpstr>
      <vt:lpstr>Wat is er mogelijk in de site</vt:lpstr>
      <vt:lpstr>Testen</vt:lpstr>
      <vt:lpstr>Problemen</vt:lpstr>
      <vt:lpstr>Feedback</vt:lpstr>
      <vt:lpstr>PowerPoint-presentatie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Netflix project React</dc:title>
  <dc:creator>Wessel van den Ijssel</dc:creator>
  <cp:lastModifiedBy>Wessel van den Ijssel</cp:lastModifiedBy>
  <cp:revision>1</cp:revision>
  <dcterms:created xsi:type="dcterms:W3CDTF">2022-04-07T14:15:01Z</dcterms:created>
  <dcterms:modified xsi:type="dcterms:W3CDTF">2022-04-07T19:43:23Z</dcterms:modified>
</cp:coreProperties>
</file>